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701" r:id="rId2"/>
  </p:sldMasterIdLst>
  <p:notesMasterIdLst>
    <p:notesMasterId r:id="rId42"/>
  </p:notesMasterIdLst>
  <p:handoutMasterIdLst>
    <p:handoutMasterId r:id="rId43"/>
  </p:handoutMasterIdLst>
  <p:sldIdLst>
    <p:sldId id="438" r:id="rId3"/>
    <p:sldId id="433" r:id="rId4"/>
    <p:sldId id="5842" r:id="rId5"/>
    <p:sldId id="3967" r:id="rId6"/>
    <p:sldId id="3779" r:id="rId7"/>
    <p:sldId id="5908" r:id="rId8"/>
    <p:sldId id="5913" r:id="rId9"/>
    <p:sldId id="5909" r:id="rId10"/>
    <p:sldId id="5900" r:id="rId11"/>
    <p:sldId id="5923" r:id="rId12"/>
    <p:sldId id="5924" r:id="rId13"/>
    <p:sldId id="5925" r:id="rId14"/>
    <p:sldId id="5904" r:id="rId15"/>
    <p:sldId id="5906" r:id="rId16"/>
    <p:sldId id="5918" r:id="rId17"/>
    <p:sldId id="5935" r:id="rId18"/>
    <p:sldId id="890" r:id="rId19"/>
    <p:sldId id="5914" r:id="rId20"/>
    <p:sldId id="311" r:id="rId21"/>
    <p:sldId id="5907" r:id="rId22"/>
    <p:sldId id="5915" r:id="rId23"/>
    <p:sldId id="270" r:id="rId24"/>
    <p:sldId id="1182" r:id="rId25"/>
    <p:sldId id="1184" r:id="rId26"/>
    <p:sldId id="1186" r:id="rId27"/>
    <p:sldId id="5919" r:id="rId28"/>
    <p:sldId id="5926" r:id="rId29"/>
    <p:sldId id="5927" r:id="rId30"/>
    <p:sldId id="5930" r:id="rId31"/>
    <p:sldId id="5931" r:id="rId32"/>
    <p:sldId id="256" r:id="rId33"/>
    <p:sldId id="257" r:id="rId34"/>
    <p:sldId id="5934" r:id="rId35"/>
    <p:sldId id="5933" r:id="rId36"/>
    <p:sldId id="5936" r:id="rId37"/>
    <p:sldId id="5917" r:id="rId38"/>
    <p:sldId id="3972" r:id="rId39"/>
    <p:sldId id="3973" r:id="rId40"/>
    <p:sldId id="891"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 Thi Nhu An" initials="PTNA" lastIdx="32" clrIdx="0">
    <p:extLst>
      <p:ext uri="{19B8F6BF-5375-455C-9EA6-DF929625EA0E}">
        <p15:presenceInfo xmlns:p15="http://schemas.microsoft.com/office/powerpoint/2012/main" userId="PHAM Thi Nhu An" providerId="None"/>
      </p:ext>
    </p:extLst>
  </p:cmAuthor>
  <p:cmAuthor id="2" name="Laurence.winter@cnrs-dir.fr" initials="L" lastIdx="80" clrIdx="1">
    <p:extLst>
      <p:ext uri="{19B8F6BF-5375-455C-9EA6-DF929625EA0E}">
        <p15:presenceInfo xmlns:p15="http://schemas.microsoft.com/office/powerpoint/2012/main" userId="Laurence.winter@cnrs-dir.fr" providerId="None"/>
      </p:ext>
    </p:extLst>
  </p:cmAuthor>
  <p:cmAuthor id="3" name="Christophe Steffan" initials="CS" lastIdx="7" clrIdx="2">
    <p:extLst>
      <p:ext uri="{19B8F6BF-5375-455C-9EA6-DF929625EA0E}">
        <p15:presenceInfo xmlns:p15="http://schemas.microsoft.com/office/powerpoint/2012/main" userId="cc03bb8f05f275c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E2FF"/>
    <a:srgbClr val="000000"/>
    <a:srgbClr val="11284B"/>
    <a:srgbClr val="FFFFFF"/>
    <a:srgbClr val="6941EB"/>
    <a:srgbClr val="CDD7DC"/>
    <a:srgbClr val="8296A5"/>
    <a:srgbClr val="FFBC75"/>
    <a:srgbClr val="FFEB6E"/>
    <a:srgbClr val="B0EE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5" autoAdjust="0"/>
    <p:restoredTop sz="86593" autoAdjust="0"/>
  </p:normalViewPr>
  <p:slideViewPr>
    <p:cSldViewPr showGuides="1">
      <p:cViewPr varScale="1">
        <p:scale>
          <a:sx n="100" d="100"/>
          <a:sy n="100" d="100"/>
        </p:scale>
        <p:origin x="944"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102" d="100"/>
          <a:sy n="102" d="100"/>
        </p:scale>
        <p:origin x="2648" y="192"/>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54C99D9-0709-6434-9CB2-839695AAA6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latin typeface="Arial" panose="020B0604020202020204" pitchFamily="34" charset="0"/>
            </a:endParaRPr>
          </a:p>
        </p:txBody>
      </p:sp>
      <p:sp>
        <p:nvSpPr>
          <p:cNvPr id="3" name="Espace réservé de la date 2">
            <a:extLst>
              <a:ext uri="{FF2B5EF4-FFF2-40B4-BE49-F238E27FC236}">
                <a16:creationId xmlns:a16="http://schemas.microsoft.com/office/drawing/2014/main" id="{B5EF67AB-83BE-8016-014F-5A122AECCA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96856D-A6F5-864E-B894-C06B40E71D62}" type="datetimeFigureOut">
              <a:rPr lang="fr-FR" smtClean="0">
                <a:latin typeface="Arial" panose="020B0604020202020204" pitchFamily="34" charset="0"/>
              </a:rPr>
              <a:t>21/10/2024</a:t>
            </a:fld>
            <a:endParaRPr lang="fr-FR" dirty="0">
              <a:latin typeface="Arial" panose="020B0604020202020204" pitchFamily="34" charset="0"/>
            </a:endParaRPr>
          </a:p>
        </p:txBody>
      </p:sp>
      <p:sp>
        <p:nvSpPr>
          <p:cNvPr id="4" name="Espace réservé du pied de page 3">
            <a:extLst>
              <a:ext uri="{FF2B5EF4-FFF2-40B4-BE49-F238E27FC236}">
                <a16:creationId xmlns:a16="http://schemas.microsoft.com/office/drawing/2014/main" id="{394ADAF7-B849-6E1C-CA9D-D014F797F6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latin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315A8F63-A908-0427-CBAF-2A15BEB6E1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D8ABFA-369F-FA4C-B2A9-51EFFFE0DC69}" type="slidenum">
              <a:rPr lang="fr-FR" smtClean="0">
                <a:latin typeface="Arial" panose="020B0604020202020204" pitchFamily="34" charset="0"/>
              </a:rPr>
              <a:t>‹N°›</a:t>
            </a:fld>
            <a:endParaRPr lang="fr-FR" dirty="0">
              <a:latin typeface="Arial" panose="020B0604020202020204" pitchFamily="34" charset="0"/>
            </a:endParaRPr>
          </a:p>
        </p:txBody>
      </p:sp>
    </p:spTree>
    <p:extLst>
      <p:ext uri="{BB962C8B-B14F-4D97-AF65-F5344CB8AC3E}">
        <p14:creationId xmlns:p14="http://schemas.microsoft.com/office/powerpoint/2010/main" val="3300451805"/>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4A7DFC18-3D3E-A041-A3F3-D294B7D0CEC9}" type="datetimeFigureOut">
              <a:rPr lang="fr-FR" smtClean="0"/>
              <a:pPr/>
              <a:t>21/10/2024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260B45D8-6FF4-8A4C-9937-2BAD7338C105}" type="slidenum">
              <a:rPr lang="fr-FR" smtClean="0"/>
              <a:pPr/>
              <a:t>‹N°›</a:t>
            </a:fld>
            <a:endParaRPr lang="fr-FR" dirty="0"/>
          </a:p>
        </p:txBody>
      </p:sp>
    </p:spTree>
    <p:extLst>
      <p:ext uri="{BB962C8B-B14F-4D97-AF65-F5344CB8AC3E}">
        <p14:creationId xmlns:p14="http://schemas.microsoft.com/office/powerpoint/2010/main" val="2131094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40183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97577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9</a:t>
            </a:fld>
            <a:endParaRPr lang="en-US"/>
          </a:p>
        </p:txBody>
      </p:sp>
    </p:spTree>
    <p:extLst>
      <p:ext uri="{BB962C8B-B14F-4D97-AF65-F5344CB8AC3E}">
        <p14:creationId xmlns:p14="http://schemas.microsoft.com/office/powerpoint/2010/main" val="68520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2626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5839EF-EF2D-A244-8B03-02564FD38722}" type="slidenum">
              <a:rPr lang="en-US" smtClean="0"/>
              <a:t>19</a:t>
            </a:fld>
            <a:endParaRPr lang="en-US"/>
          </a:p>
        </p:txBody>
      </p:sp>
    </p:spTree>
    <p:extLst>
      <p:ext uri="{BB962C8B-B14F-4D97-AF65-F5344CB8AC3E}">
        <p14:creationId xmlns:p14="http://schemas.microsoft.com/office/powerpoint/2010/main" val="1479251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72" name="Google Shape;172;gcab207f6aa_2_120:notes"/>
          <p:cNvSpPr txBox="1">
            <a:spLocks noGrp="1"/>
          </p:cNvSpPr>
          <p:nvPr>
            <p:ph type="body" idx="1"/>
          </p:nvPr>
        </p:nvSpPr>
        <p:spPr bwMode="auto">
          <a:xfrm>
            <a:off x="427990" y="2606040"/>
            <a:ext cx="3423920" cy="2468880"/>
          </a:xfrm>
          <a:prstGeom prst="rect">
            <a:avLst/>
          </a:prstGeom>
        </p:spPr>
        <p:txBody>
          <a:bodyPr spcFirstLastPara="1" wrap="square" lIns="55797" tIns="55797" rIns="55797" bIns="55797" anchor="t" anchorCtr="0">
            <a:noAutofit/>
          </a:bodyPr>
          <a:lstStyle/>
          <a:p>
            <a:pPr marL="0" indent="0">
              <a:buNone/>
              <a:defRPr/>
            </a:pPr>
            <a:endParaRPr/>
          </a:p>
        </p:txBody>
      </p:sp>
      <p:sp>
        <p:nvSpPr>
          <p:cNvPr id="173" name="Google Shape;173;gcab207f6aa_2_120:notes"/>
          <p:cNvSpPr>
            <a:spLocks noGrp="1" noRot="1" noChangeAspect="1"/>
          </p:cNvSpPr>
          <p:nvPr>
            <p:ph type="sldImg" idx="2"/>
          </p:nvPr>
        </p:nvSpPr>
        <p:spPr bwMode="auto">
          <a:xfrm>
            <a:off x="311150" y="411163"/>
            <a:ext cx="3657600" cy="2057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089b47fc7e_0_1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089b47fc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78180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Couverture trame clai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5B5BFF64-8579-44B8-8E60-2E09906F3295}"/>
              </a:ext>
            </a:extLst>
          </p:cNvPr>
          <p:cNvPicPr>
            <a:picLocks noChangeAspect="1"/>
          </p:cNvPicPr>
          <p:nvPr userDrawn="1"/>
        </p:nvPicPr>
        <p:blipFill>
          <a:blip r:embed="rId2"/>
          <a:srcRect l="6805" r="6805"/>
          <a:stretch/>
        </p:blipFill>
        <p:spPr>
          <a:xfrm>
            <a:off x="3048000" y="0"/>
            <a:ext cx="9144000" cy="6858000"/>
          </a:xfrm>
          <a:prstGeom prst="rect">
            <a:avLst/>
          </a:prstGeom>
        </p:spPr>
      </p:pic>
      <p:pic>
        <p:nvPicPr>
          <p:cNvPr id="7" name="Image 6" descr="Une image contenant cercle, jaune, objet astronomique&#10;&#10;Description générée automatiquement">
            <a:extLst>
              <a:ext uri="{FF2B5EF4-FFF2-40B4-BE49-F238E27FC236}">
                <a16:creationId xmlns:a16="http://schemas.microsoft.com/office/drawing/2014/main" id="{70A30918-7A9D-DD57-9265-4FC71EA30A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0641" r="-1016"/>
          <a:stretch/>
        </p:blipFill>
        <p:spPr>
          <a:xfrm>
            <a:off x="0" y="0"/>
            <a:ext cx="6528060" cy="6858501"/>
          </a:xfrm>
          <a:prstGeom prst="rect">
            <a:avLst/>
          </a:prstGeom>
        </p:spPr>
      </p:pic>
      <p:sp>
        <p:nvSpPr>
          <p:cNvPr id="16" name="Espace réservé du titre 1">
            <a:extLst>
              <a:ext uri="{FF2B5EF4-FFF2-40B4-BE49-F238E27FC236}">
                <a16:creationId xmlns:a16="http://schemas.microsoft.com/office/drawing/2014/main" id="{0713705B-5073-A3A8-7F11-ADCE02A63EDB}"/>
              </a:ext>
            </a:extLst>
          </p:cNvPr>
          <p:cNvSpPr txBox="1">
            <a:spLocks/>
          </p:cNvSpPr>
          <p:nvPr userDrawn="1"/>
        </p:nvSpPr>
        <p:spPr>
          <a:xfrm>
            <a:off x="479425" y="3564627"/>
            <a:ext cx="5616575" cy="7478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5400" b="0" i="0" kern="1200" baseline="0">
                <a:solidFill>
                  <a:schemeClr val="tx1"/>
                </a:solidFill>
                <a:latin typeface="IBM Plex Sans" panose="020B0503050203000203" pitchFamily="34" charset="0"/>
                <a:ea typeface="+mj-ea"/>
                <a:cs typeface="+mj-cs"/>
              </a:defRPr>
            </a:lvl1pPr>
          </a:lstStyle>
          <a:p>
            <a:endParaRPr lang="fr-FR" dirty="0"/>
          </a:p>
        </p:txBody>
      </p:sp>
      <p:sp>
        <p:nvSpPr>
          <p:cNvPr id="17" name="Espace réservé du titre 1">
            <a:extLst>
              <a:ext uri="{FF2B5EF4-FFF2-40B4-BE49-F238E27FC236}">
                <a16:creationId xmlns:a16="http://schemas.microsoft.com/office/drawing/2014/main" id="{1ADB2D1D-1287-FEEC-BE39-688D34E27AC8}"/>
              </a:ext>
            </a:extLst>
          </p:cNvPr>
          <p:cNvSpPr txBox="1">
            <a:spLocks/>
          </p:cNvSpPr>
          <p:nvPr userDrawn="1"/>
        </p:nvSpPr>
        <p:spPr>
          <a:xfrm>
            <a:off x="479425" y="3722282"/>
            <a:ext cx="5616575" cy="7478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5400" b="0" i="0" kern="1200" baseline="0">
                <a:solidFill>
                  <a:schemeClr val="tx1"/>
                </a:solidFill>
                <a:latin typeface="IBM Plex Sans" panose="020B0503050203000203" pitchFamily="34" charset="0"/>
                <a:ea typeface="+mj-ea"/>
                <a:cs typeface="+mj-cs"/>
              </a:defRPr>
            </a:lvl1pPr>
          </a:lstStyle>
          <a:p>
            <a:endParaRPr lang="fr-FR" dirty="0"/>
          </a:p>
        </p:txBody>
      </p:sp>
      <p:sp>
        <p:nvSpPr>
          <p:cNvPr id="5" name="Sous-titre 2">
            <a:extLst>
              <a:ext uri="{FF2B5EF4-FFF2-40B4-BE49-F238E27FC236}">
                <a16:creationId xmlns:a16="http://schemas.microsoft.com/office/drawing/2014/main" id="{4AFA88FC-14A0-F865-9691-C00424D9F188}"/>
              </a:ext>
            </a:extLst>
          </p:cNvPr>
          <p:cNvSpPr txBox="1">
            <a:spLocks/>
          </p:cNvSpPr>
          <p:nvPr userDrawn="1"/>
        </p:nvSpPr>
        <p:spPr>
          <a:xfrm>
            <a:off x="407210" y="5897267"/>
            <a:ext cx="4871589" cy="85999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baseline="0">
                <a:solidFill>
                  <a:schemeClr val="tx1"/>
                </a:solidFill>
                <a:latin typeface="IBM Plex Sans" panose="020B050305020300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dirty="0"/>
          </a:p>
        </p:txBody>
      </p:sp>
      <p:pic>
        <p:nvPicPr>
          <p:cNvPr id="18" name="Graphique 17">
            <a:extLst>
              <a:ext uri="{FF2B5EF4-FFF2-40B4-BE49-F238E27FC236}">
                <a16:creationId xmlns:a16="http://schemas.microsoft.com/office/drawing/2014/main" id="{BCAC6964-66DB-4558-4AB0-EC60E1678C2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5598" y="6271868"/>
            <a:ext cx="163920" cy="101084"/>
          </a:xfrm>
          <a:prstGeom prst="rect">
            <a:avLst/>
          </a:prstGeom>
        </p:spPr>
      </p:pic>
      <p:sp>
        <p:nvSpPr>
          <p:cNvPr id="9" name="Sous-titre 2">
            <a:extLst>
              <a:ext uri="{FF2B5EF4-FFF2-40B4-BE49-F238E27FC236}">
                <a16:creationId xmlns:a16="http://schemas.microsoft.com/office/drawing/2014/main" id="{034B118D-2FAA-524A-6BA3-69F972AE27A6}"/>
              </a:ext>
            </a:extLst>
          </p:cNvPr>
          <p:cNvSpPr>
            <a:spLocks noGrp="1"/>
          </p:cNvSpPr>
          <p:nvPr>
            <p:ph type="subTitle" idx="10"/>
          </p:nvPr>
        </p:nvSpPr>
        <p:spPr>
          <a:xfrm>
            <a:off x="479424" y="4869200"/>
            <a:ext cx="5616575" cy="859998"/>
          </a:xfrm>
          <a:prstGeom prst="rect">
            <a:avLst/>
          </a:prstGeom>
        </p:spPr>
        <p:txBody>
          <a:bodyPr lIns="0" tIns="0" rIns="0" bIns="0">
            <a:normAutofit/>
          </a:bodyPr>
          <a:lstStyle>
            <a:lvl1pPr marL="0" indent="0" algn="l">
              <a:lnSpc>
                <a:spcPts val="1760"/>
              </a:lnSpc>
              <a:buNone/>
              <a:defRPr sz="1800" b="1" i="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sp>
        <p:nvSpPr>
          <p:cNvPr id="10" name="ZoneTexte 9">
            <a:extLst>
              <a:ext uri="{FF2B5EF4-FFF2-40B4-BE49-F238E27FC236}">
                <a16:creationId xmlns:a16="http://schemas.microsoft.com/office/drawing/2014/main" id="{0956FBDA-B443-D8CB-0127-2A4014940A61}"/>
              </a:ext>
            </a:extLst>
          </p:cNvPr>
          <p:cNvSpPr txBox="1"/>
          <p:nvPr userDrawn="1"/>
        </p:nvSpPr>
        <p:spPr>
          <a:xfrm>
            <a:off x="695863" y="6247936"/>
            <a:ext cx="836768" cy="180049"/>
          </a:xfrm>
          <a:prstGeom prst="rect">
            <a:avLst/>
          </a:prstGeom>
          <a:noFill/>
        </p:spPr>
        <p:txBody>
          <a:bodyPr wrap="none" lIns="0" tIns="0" rIns="0" bIns="0" rtlCol="0">
            <a:spAutoFit/>
          </a:bodyPr>
          <a:lstStyle/>
          <a:p>
            <a:pPr marL="0" lvl="0" indent="0" algn="l" defTabSz="914400" rtl="0" eaLnBrk="1" latinLnBrk="0" hangingPunct="1">
              <a:lnSpc>
                <a:spcPct val="90000"/>
              </a:lnSpc>
              <a:spcBef>
                <a:spcPts val="1000"/>
              </a:spcBef>
              <a:buFont typeface="Arial" panose="020B0604020202020204" pitchFamily="34" charset="0"/>
              <a:buNone/>
            </a:pPr>
            <a:fld id="{71EE7E6F-E690-594F-AA95-A2E190D12AE4}" type="datetime1">
              <a:rPr lang="fr-FR" sz="1300" b="0" i="0" kern="1200" smtClean="0">
                <a:solidFill>
                  <a:schemeClr val="accent2"/>
                </a:solidFill>
                <a:latin typeface="Arial" panose="020B0604020202020204" pitchFamily="34" charset="0"/>
                <a:ea typeface="+mn-ea"/>
                <a:cs typeface="Arial" panose="020B0604020202020204" pitchFamily="34" charset="0"/>
              </a:rPr>
              <a:t>21/10/2024</a:t>
            </a:fld>
            <a:endParaRPr lang="fr-FR" sz="1300" b="0" i="0" kern="1200" dirty="0">
              <a:solidFill>
                <a:schemeClr val="accent2"/>
              </a:solidFill>
              <a:latin typeface="Arial" panose="020B0604020202020204" pitchFamily="34" charset="0"/>
              <a:ea typeface="+mn-ea"/>
              <a:cs typeface="Arial" panose="020B0604020202020204" pitchFamily="34" charset="0"/>
            </a:endParaRPr>
          </a:p>
        </p:txBody>
      </p:sp>
      <p:sp>
        <p:nvSpPr>
          <p:cNvPr id="3" name="Espace réservé du titre 1">
            <a:extLst>
              <a:ext uri="{FF2B5EF4-FFF2-40B4-BE49-F238E27FC236}">
                <a16:creationId xmlns:a16="http://schemas.microsoft.com/office/drawing/2014/main" id="{89A15148-CA74-259E-BACB-524A926D3C8B}"/>
              </a:ext>
            </a:extLst>
          </p:cNvPr>
          <p:cNvSpPr>
            <a:spLocks noGrp="1"/>
          </p:cNvSpPr>
          <p:nvPr>
            <p:ph type="title"/>
          </p:nvPr>
        </p:nvSpPr>
        <p:spPr>
          <a:xfrm>
            <a:off x="479425" y="2512682"/>
            <a:ext cx="5616575" cy="1296180"/>
          </a:xfrm>
          <a:prstGeom prst="rect">
            <a:avLst/>
          </a:prstGeom>
        </p:spPr>
        <p:txBody>
          <a:bodyPr vert="horz" wrap="square" lIns="0" tIns="0" rIns="0" bIns="0" rtlCol="0" anchor="t" anchorCtr="0">
            <a:noAutofit/>
          </a:bodyPr>
          <a:lstStyle>
            <a:lvl1pPr>
              <a:lnSpc>
                <a:spcPts val="5480"/>
              </a:lnSpc>
              <a:defRPr sz="5400" b="0" i="0" baseline="0">
                <a:solidFill>
                  <a:schemeClr val="accent1"/>
                </a:solidFill>
                <a:latin typeface="Arial" panose="020B0604020202020204" pitchFamily="34" charset="0"/>
                <a:cs typeface="Arial" panose="020B0604020202020204" pitchFamily="34" charset="0"/>
              </a:defRPr>
            </a:lvl1pPr>
          </a:lstStyle>
          <a:p>
            <a:endParaRPr lang="fr-FR" dirty="0"/>
          </a:p>
        </p:txBody>
      </p:sp>
      <p:pic>
        <p:nvPicPr>
          <p:cNvPr id="6" name="Image 5">
            <a:extLst>
              <a:ext uri="{FF2B5EF4-FFF2-40B4-BE49-F238E27FC236}">
                <a16:creationId xmlns:a16="http://schemas.microsoft.com/office/drawing/2014/main" id="{89DD1968-A784-B472-059C-5ACAAEDB09D5}"/>
              </a:ext>
            </a:extLst>
          </p:cNvPr>
          <p:cNvPicPr>
            <a:picLocks noChangeAspect="1"/>
          </p:cNvPicPr>
          <p:nvPr userDrawn="1"/>
        </p:nvPicPr>
        <p:blipFill>
          <a:blip r:embed="rId6"/>
          <a:stretch>
            <a:fillRect/>
          </a:stretch>
        </p:blipFill>
        <p:spPr>
          <a:xfrm>
            <a:off x="407210" y="327695"/>
            <a:ext cx="1125421" cy="1109987"/>
          </a:xfrm>
          <a:prstGeom prst="rect">
            <a:avLst/>
          </a:prstGeom>
        </p:spPr>
      </p:pic>
    </p:spTree>
    <p:extLst>
      <p:ext uri="{BB962C8B-B14F-4D97-AF65-F5344CB8AC3E}">
        <p14:creationId xmlns:p14="http://schemas.microsoft.com/office/powerpoint/2010/main" val="146123929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C9938B6-C03C-6102-AB56-55B2C5844F08}"/>
              </a:ext>
            </a:extLst>
          </p:cNvPr>
          <p:cNvSpPr>
            <a:spLocks noGrp="1"/>
          </p:cNvSpPr>
          <p:nvPr>
            <p:ph type="body" sz="quarter" idx="10" hasCustomPrompt="1"/>
          </p:nvPr>
        </p:nvSpPr>
        <p:spPr>
          <a:xfrm>
            <a:off x="479425" y="476250"/>
            <a:ext cx="5377695" cy="923330"/>
          </a:xfrm>
          <a:prstGeom prst="rect">
            <a:avLst/>
          </a:prstGeom>
        </p:spPr>
        <p:txBody>
          <a:bodyPr wrap="square" lIns="0" tIns="0" rIns="0" bIns="0">
            <a:spAutoFit/>
          </a:bodyPr>
          <a:lstStyle>
            <a:lvl1pPr marL="0" indent="0">
              <a:lnSpc>
                <a:spcPts val="3580"/>
              </a:lnSpc>
              <a:spcBef>
                <a:spcPts val="0"/>
              </a:spcBef>
              <a:buNone/>
              <a:defRPr sz="34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6" name="Espace réservé du texte 4">
            <a:extLst>
              <a:ext uri="{FF2B5EF4-FFF2-40B4-BE49-F238E27FC236}">
                <a16:creationId xmlns:a16="http://schemas.microsoft.com/office/drawing/2014/main" id="{2E3B9AF7-8B4B-A316-5524-5B19503467A0}"/>
              </a:ext>
            </a:extLst>
          </p:cNvPr>
          <p:cNvSpPr>
            <a:spLocks noGrp="1"/>
          </p:cNvSpPr>
          <p:nvPr>
            <p:ph type="body" sz="quarter" idx="11" hasCustomPrompt="1"/>
          </p:nvPr>
        </p:nvSpPr>
        <p:spPr>
          <a:xfrm>
            <a:off x="490517" y="1746296"/>
            <a:ext cx="5366603" cy="692497"/>
          </a:xfrm>
          <a:prstGeom prst="rect">
            <a:avLst/>
          </a:prstGeom>
        </p:spPr>
        <p:txBody>
          <a:bodyPr wrap="square" lIns="0" tIns="0" rIns="0" bIns="0">
            <a:spAutoFit/>
          </a:bodyPr>
          <a:lstStyle>
            <a:lvl1pPr marL="0" indent="0">
              <a:lnSpc>
                <a:spcPts val="2680"/>
              </a:lnSpc>
              <a:spcBef>
                <a:spcPts val="0"/>
              </a:spcBef>
              <a:buNone/>
              <a:defRPr sz="23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10" name="Espace réservé du texte 4">
            <a:extLst>
              <a:ext uri="{FF2B5EF4-FFF2-40B4-BE49-F238E27FC236}">
                <a16:creationId xmlns:a16="http://schemas.microsoft.com/office/drawing/2014/main" id="{58633BF5-108A-77A3-84FF-E4F0D2FE1B68}"/>
              </a:ext>
            </a:extLst>
          </p:cNvPr>
          <p:cNvSpPr>
            <a:spLocks noGrp="1"/>
          </p:cNvSpPr>
          <p:nvPr>
            <p:ph type="body" sz="quarter" idx="12" hasCustomPrompt="1"/>
          </p:nvPr>
        </p:nvSpPr>
        <p:spPr>
          <a:xfrm>
            <a:off x="479425" y="3717040"/>
            <a:ext cx="5366603" cy="2450834"/>
          </a:xfrm>
          <a:prstGeom prst="rect">
            <a:avLst/>
          </a:prstGeom>
        </p:spPr>
        <p:txBody>
          <a:bodyPr lIns="0" tIns="0" rIns="0" bIns="0">
            <a:noAutofit/>
          </a:bodyPr>
          <a:lstStyle>
            <a:lvl1pPr marL="0" indent="0">
              <a:lnSpc>
                <a:spcPts val="1780"/>
              </a:lnSpc>
              <a:spcBef>
                <a:spcPts val="0"/>
              </a:spcBef>
              <a:buNone/>
              <a:defRPr sz="1600" b="1"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1"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1" i="0">
                <a:solidFill>
                  <a:srgbClr val="11284B"/>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a:p>
            <a:pPr lvl="1"/>
            <a:r>
              <a:rPr lang="fr-FR" dirty="0"/>
              <a:t>Premier niveau</a:t>
            </a:r>
          </a:p>
          <a:p>
            <a:pPr lvl="2"/>
            <a:r>
              <a:rPr lang="fr-FR" dirty="0"/>
              <a:t>Deuxième niveau</a:t>
            </a:r>
          </a:p>
        </p:txBody>
      </p:sp>
      <p:sp>
        <p:nvSpPr>
          <p:cNvPr id="13" name="Espace réservé pour une image  12">
            <a:extLst>
              <a:ext uri="{FF2B5EF4-FFF2-40B4-BE49-F238E27FC236}">
                <a16:creationId xmlns:a16="http://schemas.microsoft.com/office/drawing/2014/main" id="{222FE178-A241-7B1D-DCC0-C29EA0ECBD31}"/>
              </a:ext>
            </a:extLst>
          </p:cNvPr>
          <p:cNvSpPr>
            <a:spLocks noGrp="1"/>
          </p:cNvSpPr>
          <p:nvPr>
            <p:ph type="pic" sz="quarter" idx="13"/>
          </p:nvPr>
        </p:nvSpPr>
        <p:spPr>
          <a:xfrm>
            <a:off x="6107092" y="-4468"/>
            <a:ext cx="6084907" cy="6248400"/>
          </a:xfrm>
          <a:prstGeom prst="rect">
            <a:avLst/>
          </a:prstGeom>
          <a:solidFill>
            <a:schemeClr val="bg1">
              <a:lumMod val="85000"/>
            </a:schemeClr>
          </a:solidFill>
        </p:spPr>
        <p:txBody>
          <a:bodyPr anchor="ctr" anchorCtr="0"/>
          <a:lstStyle>
            <a:lvl1pPr marL="0" indent="0" algn="ctr">
              <a:buNone/>
              <a:defRPr sz="1200" b="0" i="0">
                <a:solidFill>
                  <a:schemeClr val="tx1"/>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95292035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e + imag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C9938B6-C03C-6102-AB56-55B2C5844F08}"/>
              </a:ext>
            </a:extLst>
          </p:cNvPr>
          <p:cNvSpPr>
            <a:spLocks noGrp="1"/>
          </p:cNvSpPr>
          <p:nvPr>
            <p:ph type="body" sz="quarter" idx="10" hasCustomPrompt="1"/>
          </p:nvPr>
        </p:nvSpPr>
        <p:spPr>
          <a:xfrm>
            <a:off x="6490197" y="476250"/>
            <a:ext cx="5355511" cy="923330"/>
          </a:xfrm>
          <a:prstGeom prst="rect">
            <a:avLst/>
          </a:prstGeom>
        </p:spPr>
        <p:txBody>
          <a:bodyPr wrap="square" lIns="0" tIns="0" rIns="0" bIns="0">
            <a:spAutoFit/>
          </a:bodyPr>
          <a:lstStyle>
            <a:lvl1pPr marL="0" indent="0">
              <a:lnSpc>
                <a:spcPts val="3580"/>
              </a:lnSpc>
              <a:spcBef>
                <a:spcPts val="0"/>
              </a:spcBef>
              <a:buNone/>
              <a:defRPr sz="34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6" name="Espace réservé du texte 4">
            <a:extLst>
              <a:ext uri="{FF2B5EF4-FFF2-40B4-BE49-F238E27FC236}">
                <a16:creationId xmlns:a16="http://schemas.microsoft.com/office/drawing/2014/main" id="{2E3B9AF7-8B4B-A316-5524-5B19503467A0}"/>
              </a:ext>
            </a:extLst>
          </p:cNvPr>
          <p:cNvSpPr>
            <a:spLocks noGrp="1"/>
          </p:cNvSpPr>
          <p:nvPr>
            <p:ph type="body" sz="quarter" idx="11" hasCustomPrompt="1"/>
          </p:nvPr>
        </p:nvSpPr>
        <p:spPr>
          <a:xfrm>
            <a:off x="6501289" y="1746296"/>
            <a:ext cx="5355511" cy="692497"/>
          </a:xfrm>
          <a:prstGeom prst="rect">
            <a:avLst/>
          </a:prstGeom>
        </p:spPr>
        <p:txBody>
          <a:bodyPr wrap="square" lIns="0" tIns="0" rIns="0" bIns="0">
            <a:spAutoFit/>
          </a:bodyPr>
          <a:lstStyle>
            <a:lvl1pPr marL="0" indent="0">
              <a:lnSpc>
                <a:spcPts val="2680"/>
              </a:lnSpc>
              <a:spcBef>
                <a:spcPts val="0"/>
              </a:spcBef>
              <a:buNone/>
              <a:defRPr sz="23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10" name="Espace réservé du texte 4">
            <a:extLst>
              <a:ext uri="{FF2B5EF4-FFF2-40B4-BE49-F238E27FC236}">
                <a16:creationId xmlns:a16="http://schemas.microsoft.com/office/drawing/2014/main" id="{58633BF5-108A-77A3-84FF-E4F0D2FE1B68}"/>
              </a:ext>
            </a:extLst>
          </p:cNvPr>
          <p:cNvSpPr>
            <a:spLocks noGrp="1"/>
          </p:cNvSpPr>
          <p:nvPr>
            <p:ph type="body" sz="quarter" idx="12" hasCustomPrompt="1"/>
          </p:nvPr>
        </p:nvSpPr>
        <p:spPr>
          <a:xfrm>
            <a:off x="6490197" y="3717040"/>
            <a:ext cx="5355511" cy="2531360"/>
          </a:xfrm>
          <a:prstGeom prst="rect">
            <a:avLst/>
          </a:prstGeom>
        </p:spPr>
        <p:txBody>
          <a:bodyPr lIns="0" tIns="0" rIns="0" bIns="0">
            <a:noAutofit/>
          </a:bodyPr>
          <a:lstStyle>
            <a:lvl1pPr marL="0" indent="0">
              <a:lnSpc>
                <a:spcPts val="1780"/>
              </a:lnSpc>
              <a:spcBef>
                <a:spcPts val="0"/>
              </a:spcBef>
              <a:buNone/>
              <a:defRPr sz="1600" b="1"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1"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1"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a:p>
            <a:pPr lvl="1"/>
            <a:r>
              <a:rPr lang="fr-FR" dirty="0"/>
              <a:t>Premier niveau</a:t>
            </a:r>
          </a:p>
          <a:p>
            <a:pPr lvl="2"/>
            <a:r>
              <a:rPr lang="fr-FR" dirty="0"/>
              <a:t>Deuxième niveau</a:t>
            </a:r>
          </a:p>
        </p:txBody>
      </p:sp>
      <p:sp>
        <p:nvSpPr>
          <p:cNvPr id="13" name="Espace réservé pour une image  12">
            <a:extLst>
              <a:ext uri="{FF2B5EF4-FFF2-40B4-BE49-F238E27FC236}">
                <a16:creationId xmlns:a16="http://schemas.microsoft.com/office/drawing/2014/main" id="{222FE178-A241-7B1D-DCC0-C29EA0ECBD31}"/>
              </a:ext>
            </a:extLst>
          </p:cNvPr>
          <p:cNvSpPr>
            <a:spLocks noGrp="1"/>
          </p:cNvSpPr>
          <p:nvPr>
            <p:ph type="pic" sz="quarter" idx="13"/>
          </p:nvPr>
        </p:nvSpPr>
        <p:spPr>
          <a:xfrm>
            <a:off x="0" y="0"/>
            <a:ext cx="6084907" cy="6248400"/>
          </a:xfrm>
          <a:prstGeom prst="rect">
            <a:avLst/>
          </a:prstGeom>
          <a:solidFill>
            <a:schemeClr val="bg1">
              <a:lumMod val="85000"/>
            </a:schemeClr>
          </a:solidFill>
        </p:spPr>
        <p:txBody>
          <a:bodyPr anchor="ctr" anchorCtr="0"/>
          <a:lstStyle>
            <a:lvl1pPr marL="0" indent="0" algn="ctr">
              <a:buNone/>
              <a:defRPr sz="1200" b="0" i="0">
                <a:solidFill>
                  <a:schemeClr val="tx1"/>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419599205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 graph">
    <p:bg>
      <p:bgPr>
        <a:solidFill>
          <a:schemeClr val="bg1"/>
        </a:solidFill>
        <a:effectLst/>
      </p:bgPr>
    </p:bg>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C9938B6-C03C-6102-AB56-55B2C5844F08}"/>
              </a:ext>
            </a:extLst>
          </p:cNvPr>
          <p:cNvSpPr>
            <a:spLocks noGrp="1"/>
          </p:cNvSpPr>
          <p:nvPr>
            <p:ph type="body" sz="quarter" idx="10" hasCustomPrompt="1"/>
          </p:nvPr>
        </p:nvSpPr>
        <p:spPr>
          <a:xfrm>
            <a:off x="479425" y="476250"/>
            <a:ext cx="5366603" cy="923330"/>
          </a:xfrm>
          <a:prstGeom prst="rect">
            <a:avLst/>
          </a:prstGeom>
        </p:spPr>
        <p:txBody>
          <a:bodyPr wrap="square" lIns="0" tIns="0" rIns="0" bIns="0">
            <a:spAutoFit/>
          </a:bodyPr>
          <a:lstStyle>
            <a:lvl1pPr marL="0" indent="0">
              <a:lnSpc>
                <a:spcPts val="3580"/>
              </a:lnSpc>
              <a:spcBef>
                <a:spcPts val="0"/>
              </a:spcBef>
              <a:buNone/>
              <a:defRPr sz="34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15" name="Espace réservé du numéro de diapositive 3">
            <a:extLst>
              <a:ext uri="{FF2B5EF4-FFF2-40B4-BE49-F238E27FC236}">
                <a16:creationId xmlns:a16="http://schemas.microsoft.com/office/drawing/2014/main" id="{2E0B094D-9DCF-97E2-56AE-F005BF30B675}"/>
              </a:ext>
            </a:extLst>
          </p:cNvPr>
          <p:cNvSpPr>
            <a:spLocks noGrp="1"/>
          </p:cNvSpPr>
          <p:nvPr>
            <p:ph type="sldNum" sz="quarter" idx="4"/>
          </p:nvPr>
        </p:nvSpPr>
        <p:spPr>
          <a:xfrm>
            <a:off x="11064690" y="6398133"/>
            <a:ext cx="947310" cy="398541"/>
          </a:xfrm>
          <a:prstGeom prst="rect">
            <a:avLst/>
          </a:prstGeom>
        </p:spPr>
        <p:txBody>
          <a:bodyPr vert="horz" lIns="0" tIns="0" rIns="0" bIns="0" rtlCol="0" anchor="ctr"/>
          <a:lstStyle>
            <a:lvl1pPr algn="r">
              <a:defRPr sz="1000" b="0" i="0">
                <a:solidFill>
                  <a:srgbClr val="11284B"/>
                </a:solidFill>
                <a:latin typeface="Arial" panose="020B0604020202020204" pitchFamily="34" charset="0"/>
              </a:defRPr>
            </a:lvl1pPr>
          </a:lstStyle>
          <a:p>
            <a:fld id="{2C0A5345-16E1-8A41-8897-3EFCC67CC932}" type="slidenum">
              <a:rPr lang="fr-FR" smtClean="0"/>
              <a:pPr/>
              <a:t>‹N°›</a:t>
            </a:fld>
            <a:endParaRPr lang="fr-FR" dirty="0"/>
          </a:p>
        </p:txBody>
      </p:sp>
      <p:sp>
        <p:nvSpPr>
          <p:cNvPr id="18" name="ZoneTexte 17">
            <a:extLst>
              <a:ext uri="{FF2B5EF4-FFF2-40B4-BE49-F238E27FC236}">
                <a16:creationId xmlns:a16="http://schemas.microsoft.com/office/drawing/2014/main" id="{115CD81F-8F63-A783-1CD5-DECD422D7F84}"/>
              </a:ext>
            </a:extLst>
          </p:cNvPr>
          <p:cNvSpPr txBox="1"/>
          <p:nvPr userDrawn="1"/>
        </p:nvSpPr>
        <p:spPr>
          <a:xfrm>
            <a:off x="11402568" y="6501384"/>
            <a:ext cx="184731" cy="369332"/>
          </a:xfrm>
          <a:prstGeom prst="rect">
            <a:avLst/>
          </a:prstGeom>
          <a:noFill/>
        </p:spPr>
        <p:txBody>
          <a:bodyPr wrap="none" rtlCol="0">
            <a:spAutoFit/>
          </a:bodyPr>
          <a:lstStyle/>
          <a:p>
            <a:endParaRPr lang="fr-FR" dirty="0"/>
          </a:p>
        </p:txBody>
      </p:sp>
      <p:sp>
        <p:nvSpPr>
          <p:cNvPr id="2" name="Rectangle 1">
            <a:extLst>
              <a:ext uri="{FF2B5EF4-FFF2-40B4-BE49-F238E27FC236}">
                <a16:creationId xmlns:a16="http://schemas.microsoft.com/office/drawing/2014/main" id="{C8FCD51C-FC81-F340-8245-EEE1BBB1F729}"/>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texte 4">
            <a:extLst>
              <a:ext uri="{FF2B5EF4-FFF2-40B4-BE49-F238E27FC236}">
                <a16:creationId xmlns:a16="http://schemas.microsoft.com/office/drawing/2014/main" id="{65CA1DBB-A8B1-5E5C-B650-A8BDB4975F48}"/>
              </a:ext>
            </a:extLst>
          </p:cNvPr>
          <p:cNvSpPr>
            <a:spLocks noGrp="1"/>
          </p:cNvSpPr>
          <p:nvPr>
            <p:ph type="body" sz="quarter" idx="11" hasCustomPrompt="1"/>
          </p:nvPr>
        </p:nvSpPr>
        <p:spPr>
          <a:xfrm>
            <a:off x="490517" y="1746296"/>
            <a:ext cx="5366603" cy="692497"/>
          </a:xfrm>
          <a:prstGeom prst="rect">
            <a:avLst/>
          </a:prstGeom>
        </p:spPr>
        <p:txBody>
          <a:bodyPr wrap="square" lIns="0" tIns="0" rIns="0" bIns="0">
            <a:spAutoFit/>
          </a:bodyPr>
          <a:lstStyle>
            <a:lvl1pPr marL="0" indent="0">
              <a:lnSpc>
                <a:spcPts val="2680"/>
              </a:lnSpc>
              <a:spcBef>
                <a:spcPts val="0"/>
              </a:spcBef>
              <a:buNone/>
              <a:defRPr sz="23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3" name="Espace réservé du texte 4">
            <a:extLst>
              <a:ext uri="{FF2B5EF4-FFF2-40B4-BE49-F238E27FC236}">
                <a16:creationId xmlns:a16="http://schemas.microsoft.com/office/drawing/2014/main" id="{7859A047-36DB-A826-109A-1597E2492B71}"/>
              </a:ext>
            </a:extLst>
          </p:cNvPr>
          <p:cNvSpPr>
            <a:spLocks noGrp="1"/>
          </p:cNvSpPr>
          <p:nvPr>
            <p:ph type="body" sz="quarter" idx="13" hasCustomPrompt="1"/>
          </p:nvPr>
        </p:nvSpPr>
        <p:spPr>
          <a:xfrm>
            <a:off x="479425" y="2880000"/>
            <a:ext cx="5366603" cy="3287874"/>
          </a:xfrm>
          <a:prstGeom prst="rect">
            <a:avLst/>
          </a:prstGeom>
        </p:spPr>
        <p:txBody>
          <a:bodyPr lIns="0" tIns="0" rIns="0" bIns="0">
            <a:noAutofit/>
          </a:bodyPr>
          <a:lstStyle>
            <a:lvl1pPr marL="0" indent="0">
              <a:lnSpc>
                <a:spcPts val="1780"/>
              </a:lnSpc>
              <a:spcBef>
                <a:spcPts val="0"/>
              </a:spcBef>
              <a:buNone/>
              <a:defRPr sz="1600" b="1"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1"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1"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a:p>
            <a:pPr lvl="1"/>
            <a:r>
              <a:rPr lang="fr-FR" dirty="0"/>
              <a:t>Premier niveau</a:t>
            </a:r>
          </a:p>
          <a:p>
            <a:pPr lvl="2"/>
            <a:r>
              <a:rPr lang="fr-FR" dirty="0"/>
              <a:t>Deuxième niveau</a:t>
            </a:r>
          </a:p>
        </p:txBody>
      </p:sp>
      <p:sp>
        <p:nvSpPr>
          <p:cNvPr id="6" name="Espace réservé du texte 15">
            <a:extLst>
              <a:ext uri="{FF2B5EF4-FFF2-40B4-BE49-F238E27FC236}">
                <a16:creationId xmlns:a16="http://schemas.microsoft.com/office/drawing/2014/main" id="{4C49267D-13DD-51A2-701E-D4ABC69163E7}"/>
              </a:ext>
            </a:extLst>
          </p:cNvPr>
          <p:cNvSpPr txBox="1">
            <a:spLocks/>
          </p:cNvSpPr>
          <p:nvPr userDrawn="1"/>
        </p:nvSpPr>
        <p:spPr>
          <a:xfrm>
            <a:off x="11552194" y="6507510"/>
            <a:ext cx="432060" cy="8993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fr-FR" sz="550" b="0" i="0" kern="1200" dirty="0" smtClean="0">
                <a:solidFill>
                  <a:schemeClr val="accent1"/>
                </a:solidFill>
                <a:latin typeface="Satoshi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r-FR" sz="900" b="1" i="0" kern="1200" dirty="0" smtClean="0">
                <a:solidFill>
                  <a:schemeClr val="tx1"/>
                </a:solidFill>
                <a:latin typeface="Satoshi"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900" b="1" i="0" kern="1200" dirty="0" smtClean="0">
                <a:solidFill>
                  <a:schemeClr val="tx1"/>
                </a:solidFill>
                <a:latin typeface="Satoshi"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900" b="1" i="0" kern="1200" dirty="0" smtClean="0">
                <a:solidFill>
                  <a:schemeClr val="tx1"/>
                </a:solidFill>
                <a:latin typeface="Satoshi"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FR" sz="900" b="1" i="0" kern="1200" dirty="0">
                <a:solidFill>
                  <a:schemeClr val="tx1"/>
                </a:solidFill>
                <a:latin typeface="Satoshi"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r"/>
            <a:fld id="{5A4A322A-766F-E640-B821-9AE8FB32EE1A}" type="slidenum">
              <a:rPr lang="fr-FR" sz="1000" b="1" i="0" smtClean="0">
                <a:latin typeface="Arial" panose="020B0604020202020204" pitchFamily="34" charset="0"/>
              </a:rPr>
              <a:t>‹N°›</a:t>
            </a:fld>
            <a:endParaRPr lang="fr-FR" sz="1000" b="1" i="0" dirty="0">
              <a:latin typeface="Arial" panose="020B0604020202020204" pitchFamily="34" charset="0"/>
            </a:endParaRPr>
          </a:p>
        </p:txBody>
      </p:sp>
    </p:spTree>
    <p:extLst>
      <p:ext uri="{BB962C8B-B14F-4D97-AF65-F5344CB8AC3E}">
        <p14:creationId xmlns:p14="http://schemas.microsoft.com/office/powerpoint/2010/main" val="226000985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e + chiffres clé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C9938B6-C03C-6102-AB56-55B2C5844F08}"/>
              </a:ext>
            </a:extLst>
          </p:cNvPr>
          <p:cNvSpPr>
            <a:spLocks noGrp="1"/>
          </p:cNvSpPr>
          <p:nvPr>
            <p:ph type="body" sz="quarter" idx="10" hasCustomPrompt="1"/>
          </p:nvPr>
        </p:nvSpPr>
        <p:spPr>
          <a:xfrm>
            <a:off x="479425" y="476250"/>
            <a:ext cx="8213622" cy="1080490"/>
          </a:xfrm>
          <a:prstGeom prst="rect">
            <a:avLst/>
          </a:prstGeom>
        </p:spPr>
        <p:txBody>
          <a:bodyPr lIns="0" tIns="0" rIns="0" bIns="0"/>
          <a:lstStyle>
            <a:lvl1pPr marL="0" indent="0">
              <a:lnSpc>
                <a:spcPts val="3580"/>
              </a:lnSpc>
              <a:spcBef>
                <a:spcPts val="0"/>
              </a:spcBef>
              <a:buNone/>
              <a:defRPr sz="34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15" name="Espace réservé du numéro de diapositive 3">
            <a:extLst>
              <a:ext uri="{FF2B5EF4-FFF2-40B4-BE49-F238E27FC236}">
                <a16:creationId xmlns:a16="http://schemas.microsoft.com/office/drawing/2014/main" id="{2E0B094D-9DCF-97E2-56AE-F005BF30B675}"/>
              </a:ext>
            </a:extLst>
          </p:cNvPr>
          <p:cNvSpPr>
            <a:spLocks noGrp="1"/>
          </p:cNvSpPr>
          <p:nvPr>
            <p:ph type="sldNum" sz="quarter" idx="4"/>
          </p:nvPr>
        </p:nvSpPr>
        <p:spPr>
          <a:xfrm>
            <a:off x="11064690" y="6398133"/>
            <a:ext cx="947310" cy="398541"/>
          </a:xfrm>
          <a:prstGeom prst="rect">
            <a:avLst/>
          </a:prstGeom>
        </p:spPr>
        <p:txBody>
          <a:bodyPr vert="horz" lIns="0" tIns="0" rIns="0" bIns="0" rtlCol="0" anchor="ctr"/>
          <a:lstStyle>
            <a:lvl1pPr algn="r">
              <a:defRPr sz="1000" b="0" i="0">
                <a:solidFill>
                  <a:srgbClr val="11284B"/>
                </a:solidFill>
                <a:latin typeface="Arial" panose="020B0604020202020204" pitchFamily="34" charset="0"/>
              </a:defRPr>
            </a:lvl1pPr>
          </a:lstStyle>
          <a:p>
            <a:fld id="{2C0A5345-16E1-8A41-8897-3EFCC67CC932}" type="slidenum">
              <a:rPr lang="fr-FR" smtClean="0"/>
              <a:pPr/>
              <a:t>‹N°›</a:t>
            </a:fld>
            <a:endParaRPr lang="fr-FR" dirty="0"/>
          </a:p>
        </p:txBody>
      </p:sp>
      <p:sp>
        <p:nvSpPr>
          <p:cNvPr id="18" name="ZoneTexte 17">
            <a:extLst>
              <a:ext uri="{FF2B5EF4-FFF2-40B4-BE49-F238E27FC236}">
                <a16:creationId xmlns:a16="http://schemas.microsoft.com/office/drawing/2014/main" id="{115CD81F-8F63-A783-1CD5-DECD422D7F84}"/>
              </a:ext>
            </a:extLst>
          </p:cNvPr>
          <p:cNvSpPr txBox="1"/>
          <p:nvPr userDrawn="1"/>
        </p:nvSpPr>
        <p:spPr>
          <a:xfrm>
            <a:off x="11402568" y="6501384"/>
            <a:ext cx="184731" cy="369332"/>
          </a:xfrm>
          <a:prstGeom prst="rect">
            <a:avLst/>
          </a:prstGeom>
          <a:noFill/>
        </p:spPr>
        <p:txBody>
          <a:bodyPr wrap="none" rtlCol="0">
            <a:spAutoFit/>
          </a:bodyPr>
          <a:lstStyle/>
          <a:p>
            <a:endParaRPr lang="fr-FR" dirty="0"/>
          </a:p>
        </p:txBody>
      </p:sp>
      <p:sp>
        <p:nvSpPr>
          <p:cNvPr id="2" name="Rectangle 1">
            <a:extLst>
              <a:ext uri="{FF2B5EF4-FFF2-40B4-BE49-F238E27FC236}">
                <a16:creationId xmlns:a16="http://schemas.microsoft.com/office/drawing/2014/main" id="{14901CE5-4B7E-FB21-F9F6-539DE5DD7034}"/>
              </a:ext>
            </a:extLst>
          </p:cNvPr>
          <p:cNvSpPr/>
          <p:nvPr userDrawn="1"/>
        </p:nvSpPr>
        <p:spPr>
          <a:xfrm>
            <a:off x="8975725" y="0"/>
            <a:ext cx="3216275" cy="6870716"/>
          </a:xfrm>
          <a:prstGeom prst="rect">
            <a:avLst/>
          </a:prstGeom>
          <a:solidFill>
            <a:srgbClr val="FFEB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 name="Espace réservé du texte 10">
            <a:extLst>
              <a:ext uri="{FF2B5EF4-FFF2-40B4-BE49-F238E27FC236}">
                <a16:creationId xmlns:a16="http://schemas.microsoft.com/office/drawing/2014/main" id="{004A83C6-DC1E-F624-88B8-9073501B346E}"/>
              </a:ext>
            </a:extLst>
          </p:cNvPr>
          <p:cNvSpPr txBox="1">
            <a:spLocks/>
          </p:cNvSpPr>
          <p:nvPr userDrawn="1"/>
        </p:nvSpPr>
        <p:spPr>
          <a:xfrm>
            <a:off x="9838942" y="5007583"/>
            <a:ext cx="1306138" cy="574792"/>
          </a:xfrm>
          <a:prstGeom prst="rect">
            <a:avLst/>
          </a:prstGeom>
        </p:spPr>
        <p:txBody>
          <a:bodyPr lIns="0" tIns="0" rIns="0" bIns="0"/>
          <a:lstStyle>
            <a:lvl1pPr marL="0" indent="0" algn="l" defTabSz="914400" rtl="0" eaLnBrk="1" latinLnBrk="0" hangingPunct="1">
              <a:lnSpc>
                <a:spcPts val="5060"/>
              </a:lnSpc>
              <a:spcBef>
                <a:spcPts val="0"/>
              </a:spcBef>
              <a:buFont typeface="Arial" panose="020B0604020202020204" pitchFamily="34" charset="0"/>
              <a:buNone/>
              <a:defRPr sz="4000" b="1" i="0" kern="1200">
                <a:solidFill>
                  <a:srgbClr val="11284B"/>
                </a:solidFill>
                <a:latin typeface="Satoshi"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b="0" i="0" dirty="0">
              <a:solidFill>
                <a:schemeClr val="tx2"/>
              </a:solidFill>
              <a:latin typeface="Arial" panose="020B0604020202020204" pitchFamily="34" charset="0"/>
            </a:endParaRPr>
          </a:p>
        </p:txBody>
      </p:sp>
      <p:sp>
        <p:nvSpPr>
          <p:cNvPr id="62" name="Espace réservé du texte 10">
            <a:extLst>
              <a:ext uri="{FF2B5EF4-FFF2-40B4-BE49-F238E27FC236}">
                <a16:creationId xmlns:a16="http://schemas.microsoft.com/office/drawing/2014/main" id="{ADE28056-A7DE-9F78-B761-FABCA8CD58EB}"/>
              </a:ext>
            </a:extLst>
          </p:cNvPr>
          <p:cNvSpPr txBox="1">
            <a:spLocks/>
          </p:cNvSpPr>
          <p:nvPr userDrawn="1"/>
        </p:nvSpPr>
        <p:spPr>
          <a:xfrm>
            <a:off x="9648515" y="4875601"/>
            <a:ext cx="1306138" cy="574792"/>
          </a:xfrm>
          <a:prstGeom prst="rect">
            <a:avLst/>
          </a:prstGeom>
        </p:spPr>
        <p:txBody>
          <a:bodyPr lIns="0" tIns="0" rIns="0" bIns="0"/>
          <a:lstStyle>
            <a:lvl1pPr marL="0" indent="0" algn="l" defTabSz="914400" rtl="0" eaLnBrk="1" latinLnBrk="0" hangingPunct="1">
              <a:lnSpc>
                <a:spcPts val="5060"/>
              </a:lnSpc>
              <a:spcBef>
                <a:spcPts val="0"/>
              </a:spcBef>
              <a:buFont typeface="Arial" panose="020B0604020202020204" pitchFamily="34" charset="0"/>
              <a:buNone/>
              <a:defRPr sz="4000" b="1" i="0" kern="1200">
                <a:solidFill>
                  <a:srgbClr val="11284B"/>
                </a:solidFill>
                <a:latin typeface="Satoshi"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b="0" i="0" dirty="0">
              <a:solidFill>
                <a:schemeClr val="tx2"/>
              </a:solidFill>
              <a:latin typeface="Arial" panose="020B0604020202020204" pitchFamily="34" charset="0"/>
            </a:endParaRPr>
          </a:p>
        </p:txBody>
      </p:sp>
      <p:sp>
        <p:nvSpPr>
          <p:cNvPr id="63" name="Espace réservé du texte 22">
            <a:extLst>
              <a:ext uri="{FF2B5EF4-FFF2-40B4-BE49-F238E27FC236}">
                <a16:creationId xmlns:a16="http://schemas.microsoft.com/office/drawing/2014/main" id="{CD23C1B5-12BA-77A4-2894-839BA495D5FB}"/>
              </a:ext>
            </a:extLst>
          </p:cNvPr>
          <p:cNvSpPr>
            <a:spLocks noGrp="1"/>
          </p:cNvSpPr>
          <p:nvPr>
            <p:ph type="body" sz="quarter" idx="21" hasCustomPrompt="1"/>
          </p:nvPr>
        </p:nvSpPr>
        <p:spPr>
          <a:xfrm>
            <a:off x="9686542" y="1348114"/>
            <a:ext cx="1306138" cy="574792"/>
          </a:xfrm>
          <a:prstGeom prst="rect">
            <a:avLst/>
          </a:prstGeom>
        </p:spPr>
        <p:txBody>
          <a:bodyPr lIns="0" tIns="0" rIns="0" bIns="0"/>
          <a:lstStyle>
            <a:lvl1pPr marL="0" indent="0">
              <a:lnSpc>
                <a:spcPts val="5060"/>
              </a:lnSpc>
              <a:spcBef>
                <a:spcPts val="0"/>
              </a:spcBef>
              <a:buNone/>
              <a:defRPr sz="4000" b="0" i="0">
                <a:solidFill>
                  <a:schemeClr val="accent1"/>
                </a:solidFill>
                <a:latin typeface="Arial" panose="020B0604020202020204" pitchFamily="34" charset="0"/>
                <a:cs typeface="Arial" panose="020B0604020202020204" pitchFamily="34" charset="0"/>
              </a:defRPr>
            </a:lvl1pPr>
          </a:lstStyle>
          <a:p>
            <a:pPr lvl="0"/>
            <a:r>
              <a:rPr lang="fr-FR" dirty="0"/>
              <a:t>00%</a:t>
            </a:r>
          </a:p>
        </p:txBody>
      </p:sp>
      <p:sp>
        <p:nvSpPr>
          <p:cNvPr id="64" name="Espace réservé du texte 4">
            <a:extLst>
              <a:ext uri="{FF2B5EF4-FFF2-40B4-BE49-F238E27FC236}">
                <a16:creationId xmlns:a16="http://schemas.microsoft.com/office/drawing/2014/main" id="{56EE022F-7B46-D28C-F0E2-E20586B03AF4}"/>
              </a:ext>
            </a:extLst>
          </p:cNvPr>
          <p:cNvSpPr>
            <a:spLocks noGrp="1"/>
          </p:cNvSpPr>
          <p:nvPr>
            <p:ph type="body" sz="quarter" idx="22" hasCustomPrompt="1"/>
          </p:nvPr>
        </p:nvSpPr>
        <p:spPr>
          <a:xfrm>
            <a:off x="9686543" y="2093149"/>
            <a:ext cx="2026032" cy="648090"/>
          </a:xfrm>
          <a:prstGeom prst="rect">
            <a:avLst/>
          </a:prstGeom>
        </p:spPr>
        <p:txBody>
          <a:bodyPr lIns="0" tIns="0" rIns="0" bIns="0"/>
          <a:lstStyle>
            <a:lvl1pPr marL="0" indent="0">
              <a:lnSpc>
                <a:spcPts val="1780"/>
              </a:lnSpc>
              <a:spcBef>
                <a:spcPts val="0"/>
              </a:spcBef>
              <a:buFont typeface="Arial" panose="020B0604020202020204" pitchFamily="34" charset="0"/>
              <a:buNone/>
              <a:defRPr sz="1400" b="0"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p:txBody>
      </p:sp>
      <p:sp>
        <p:nvSpPr>
          <p:cNvPr id="65" name="Espace réservé du texte 22">
            <a:extLst>
              <a:ext uri="{FF2B5EF4-FFF2-40B4-BE49-F238E27FC236}">
                <a16:creationId xmlns:a16="http://schemas.microsoft.com/office/drawing/2014/main" id="{B6F22FC3-82C5-7721-8B13-FB51E9F31E63}"/>
              </a:ext>
            </a:extLst>
          </p:cNvPr>
          <p:cNvSpPr>
            <a:spLocks noGrp="1"/>
          </p:cNvSpPr>
          <p:nvPr>
            <p:ph type="body" sz="quarter" idx="23" hasCustomPrompt="1"/>
          </p:nvPr>
        </p:nvSpPr>
        <p:spPr>
          <a:xfrm>
            <a:off x="9686542" y="3101743"/>
            <a:ext cx="1306138" cy="574792"/>
          </a:xfrm>
          <a:prstGeom prst="rect">
            <a:avLst/>
          </a:prstGeom>
        </p:spPr>
        <p:txBody>
          <a:bodyPr lIns="0" tIns="0" rIns="0" bIns="0"/>
          <a:lstStyle>
            <a:lvl1pPr marL="0" indent="0">
              <a:lnSpc>
                <a:spcPts val="5060"/>
              </a:lnSpc>
              <a:spcBef>
                <a:spcPts val="0"/>
              </a:spcBef>
              <a:buNone/>
              <a:defRPr sz="4000" b="0" i="0">
                <a:solidFill>
                  <a:schemeClr val="accent1"/>
                </a:solidFill>
                <a:latin typeface="Arial" panose="020B0604020202020204" pitchFamily="34" charset="0"/>
                <a:cs typeface="Arial" panose="020B0604020202020204" pitchFamily="34" charset="0"/>
              </a:defRPr>
            </a:lvl1pPr>
          </a:lstStyle>
          <a:p>
            <a:pPr lvl="0"/>
            <a:r>
              <a:rPr lang="fr-FR" dirty="0"/>
              <a:t>00%</a:t>
            </a:r>
          </a:p>
        </p:txBody>
      </p:sp>
      <p:sp>
        <p:nvSpPr>
          <p:cNvPr id="66" name="Espace réservé du texte 4">
            <a:extLst>
              <a:ext uri="{FF2B5EF4-FFF2-40B4-BE49-F238E27FC236}">
                <a16:creationId xmlns:a16="http://schemas.microsoft.com/office/drawing/2014/main" id="{F6C38953-8660-7EF7-C0F4-A2EAFA3B3CD0}"/>
              </a:ext>
            </a:extLst>
          </p:cNvPr>
          <p:cNvSpPr>
            <a:spLocks noGrp="1"/>
          </p:cNvSpPr>
          <p:nvPr>
            <p:ph type="body" sz="quarter" idx="24" hasCustomPrompt="1"/>
          </p:nvPr>
        </p:nvSpPr>
        <p:spPr>
          <a:xfrm>
            <a:off x="9686543" y="3846778"/>
            <a:ext cx="2026032" cy="648090"/>
          </a:xfrm>
          <a:prstGeom prst="rect">
            <a:avLst/>
          </a:prstGeom>
        </p:spPr>
        <p:txBody>
          <a:bodyPr lIns="0" tIns="0" rIns="0" bIns="0"/>
          <a:lstStyle>
            <a:lvl1pPr marL="0" indent="0">
              <a:lnSpc>
                <a:spcPts val="1780"/>
              </a:lnSpc>
              <a:spcBef>
                <a:spcPts val="0"/>
              </a:spcBef>
              <a:buFont typeface="Arial" panose="020B0604020202020204" pitchFamily="34" charset="0"/>
              <a:buNone/>
              <a:defRPr sz="1400" b="0"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p:txBody>
      </p:sp>
      <p:sp>
        <p:nvSpPr>
          <p:cNvPr id="67" name="Espace réservé du texte 22">
            <a:extLst>
              <a:ext uri="{FF2B5EF4-FFF2-40B4-BE49-F238E27FC236}">
                <a16:creationId xmlns:a16="http://schemas.microsoft.com/office/drawing/2014/main" id="{41D1E597-9B97-352C-7631-F4241F6EA8CC}"/>
              </a:ext>
            </a:extLst>
          </p:cNvPr>
          <p:cNvSpPr>
            <a:spLocks noGrp="1"/>
          </p:cNvSpPr>
          <p:nvPr>
            <p:ph type="body" sz="quarter" idx="25" hasCustomPrompt="1"/>
          </p:nvPr>
        </p:nvSpPr>
        <p:spPr>
          <a:xfrm>
            <a:off x="9686542" y="4855183"/>
            <a:ext cx="1306138" cy="574792"/>
          </a:xfrm>
          <a:prstGeom prst="rect">
            <a:avLst/>
          </a:prstGeom>
        </p:spPr>
        <p:txBody>
          <a:bodyPr lIns="0" tIns="0" rIns="0" bIns="0"/>
          <a:lstStyle>
            <a:lvl1pPr marL="0" indent="0">
              <a:lnSpc>
                <a:spcPts val="5060"/>
              </a:lnSpc>
              <a:spcBef>
                <a:spcPts val="0"/>
              </a:spcBef>
              <a:buNone/>
              <a:defRPr sz="4000" b="0" i="0">
                <a:solidFill>
                  <a:schemeClr val="accent1"/>
                </a:solidFill>
                <a:latin typeface="Arial" panose="020B0604020202020204" pitchFamily="34" charset="0"/>
                <a:cs typeface="Arial" panose="020B0604020202020204" pitchFamily="34" charset="0"/>
              </a:defRPr>
            </a:lvl1pPr>
          </a:lstStyle>
          <a:p>
            <a:pPr lvl="0"/>
            <a:r>
              <a:rPr lang="fr-FR" dirty="0"/>
              <a:t>00%</a:t>
            </a:r>
          </a:p>
        </p:txBody>
      </p:sp>
      <p:sp>
        <p:nvSpPr>
          <p:cNvPr id="68" name="Espace réservé du texte 4">
            <a:extLst>
              <a:ext uri="{FF2B5EF4-FFF2-40B4-BE49-F238E27FC236}">
                <a16:creationId xmlns:a16="http://schemas.microsoft.com/office/drawing/2014/main" id="{6C0CDED2-172D-9BFA-768D-951A323681D8}"/>
              </a:ext>
            </a:extLst>
          </p:cNvPr>
          <p:cNvSpPr>
            <a:spLocks noGrp="1"/>
          </p:cNvSpPr>
          <p:nvPr>
            <p:ph type="body" sz="quarter" idx="26" hasCustomPrompt="1"/>
          </p:nvPr>
        </p:nvSpPr>
        <p:spPr>
          <a:xfrm>
            <a:off x="9686543" y="5600218"/>
            <a:ext cx="2026032" cy="648090"/>
          </a:xfrm>
          <a:prstGeom prst="rect">
            <a:avLst/>
          </a:prstGeom>
        </p:spPr>
        <p:txBody>
          <a:bodyPr lIns="0" tIns="0" rIns="0" bIns="0"/>
          <a:lstStyle>
            <a:lvl1pPr marL="0" indent="0">
              <a:lnSpc>
                <a:spcPts val="1780"/>
              </a:lnSpc>
              <a:spcBef>
                <a:spcPts val="0"/>
              </a:spcBef>
              <a:buFont typeface="Arial" panose="020B0604020202020204" pitchFamily="34" charset="0"/>
              <a:buNone/>
              <a:defRPr sz="1400" b="0"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p:txBody>
      </p:sp>
      <p:sp>
        <p:nvSpPr>
          <p:cNvPr id="4" name="Espace réservé du texte 4">
            <a:extLst>
              <a:ext uri="{FF2B5EF4-FFF2-40B4-BE49-F238E27FC236}">
                <a16:creationId xmlns:a16="http://schemas.microsoft.com/office/drawing/2014/main" id="{12A3BBBA-BE0C-4144-EE3E-6508402B9617}"/>
              </a:ext>
            </a:extLst>
          </p:cNvPr>
          <p:cNvSpPr>
            <a:spLocks noGrp="1"/>
          </p:cNvSpPr>
          <p:nvPr>
            <p:ph type="body" sz="quarter" idx="11" hasCustomPrompt="1"/>
          </p:nvPr>
        </p:nvSpPr>
        <p:spPr>
          <a:xfrm>
            <a:off x="490517" y="1746296"/>
            <a:ext cx="8197843" cy="692497"/>
          </a:xfrm>
          <a:prstGeom prst="rect">
            <a:avLst/>
          </a:prstGeom>
        </p:spPr>
        <p:txBody>
          <a:bodyPr wrap="square" lIns="0" tIns="0" rIns="0" bIns="0">
            <a:spAutoFit/>
          </a:bodyPr>
          <a:lstStyle>
            <a:lvl1pPr marL="0" indent="0">
              <a:lnSpc>
                <a:spcPts val="2680"/>
              </a:lnSpc>
              <a:spcBef>
                <a:spcPts val="0"/>
              </a:spcBef>
              <a:buNone/>
              <a:defRPr sz="23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12" name="Espace réservé du texte 4">
            <a:extLst>
              <a:ext uri="{FF2B5EF4-FFF2-40B4-BE49-F238E27FC236}">
                <a16:creationId xmlns:a16="http://schemas.microsoft.com/office/drawing/2014/main" id="{696B6B3D-3C2C-7E46-393C-E713ADFE7643}"/>
              </a:ext>
            </a:extLst>
          </p:cNvPr>
          <p:cNvSpPr>
            <a:spLocks noGrp="1"/>
          </p:cNvSpPr>
          <p:nvPr>
            <p:ph type="body" sz="quarter" idx="13" hasCustomPrompt="1"/>
          </p:nvPr>
        </p:nvSpPr>
        <p:spPr>
          <a:xfrm>
            <a:off x="490517" y="3717040"/>
            <a:ext cx="8197843" cy="2450834"/>
          </a:xfrm>
          <a:prstGeom prst="rect">
            <a:avLst/>
          </a:prstGeom>
        </p:spPr>
        <p:txBody>
          <a:bodyPr wrap="square" lIns="0" tIns="0" rIns="0" bIns="0">
            <a:noAutofit/>
          </a:bodyPr>
          <a:lstStyle>
            <a:lvl1pPr marL="0" indent="0">
              <a:lnSpc>
                <a:spcPts val="1780"/>
              </a:lnSpc>
              <a:spcBef>
                <a:spcPts val="0"/>
              </a:spcBef>
              <a:buNone/>
              <a:defRPr sz="1600" b="1"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1"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1"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a:p>
            <a:pPr lvl="1"/>
            <a:r>
              <a:rPr lang="fr-FR" dirty="0"/>
              <a:t>Premier niveau</a:t>
            </a:r>
          </a:p>
          <a:p>
            <a:pPr lvl="2"/>
            <a:r>
              <a:rPr lang="fr-FR" dirty="0"/>
              <a:t>Deuxième niveau</a:t>
            </a:r>
          </a:p>
        </p:txBody>
      </p:sp>
      <p:sp>
        <p:nvSpPr>
          <p:cNvPr id="3" name="Espace réservé du texte 15">
            <a:extLst>
              <a:ext uri="{FF2B5EF4-FFF2-40B4-BE49-F238E27FC236}">
                <a16:creationId xmlns:a16="http://schemas.microsoft.com/office/drawing/2014/main" id="{DDD54A2B-2650-D070-4575-3801BBC2ED9D}"/>
              </a:ext>
            </a:extLst>
          </p:cNvPr>
          <p:cNvSpPr txBox="1">
            <a:spLocks/>
          </p:cNvSpPr>
          <p:nvPr userDrawn="1"/>
        </p:nvSpPr>
        <p:spPr>
          <a:xfrm>
            <a:off x="11552194" y="6507510"/>
            <a:ext cx="432060" cy="8993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fr-FR" sz="550" b="0" i="0" kern="1200" dirty="0" smtClean="0">
                <a:solidFill>
                  <a:schemeClr val="accent1"/>
                </a:solidFill>
                <a:latin typeface="Satoshi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r-FR" sz="900" b="1" i="0" kern="1200" dirty="0" smtClean="0">
                <a:solidFill>
                  <a:schemeClr val="tx1"/>
                </a:solidFill>
                <a:latin typeface="Satoshi"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900" b="1" i="0" kern="1200" dirty="0" smtClean="0">
                <a:solidFill>
                  <a:schemeClr val="tx1"/>
                </a:solidFill>
                <a:latin typeface="Satoshi"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900" b="1" i="0" kern="1200" dirty="0" smtClean="0">
                <a:solidFill>
                  <a:schemeClr val="tx1"/>
                </a:solidFill>
                <a:latin typeface="Satoshi"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FR" sz="900" b="1" i="0" kern="1200" dirty="0">
                <a:solidFill>
                  <a:schemeClr val="tx1"/>
                </a:solidFill>
                <a:latin typeface="Satoshi"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r"/>
            <a:fld id="{5A4A322A-766F-E640-B821-9AE8FB32EE1A}" type="slidenum">
              <a:rPr lang="fr-FR" sz="1000" b="0" i="0" smtClean="0">
                <a:latin typeface="Arial" panose="020B0604020202020204" pitchFamily="34" charset="0"/>
                <a:cs typeface="Arial" panose="020B0604020202020204" pitchFamily="34" charset="0"/>
              </a:rPr>
              <a:t>‹N°›</a:t>
            </a:fld>
            <a:endParaRPr lang="fr-FR" sz="1000"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0141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 image verticale">
    <p:spTree>
      <p:nvGrpSpPr>
        <p:cNvPr id="1" name=""/>
        <p:cNvGrpSpPr/>
        <p:nvPr/>
      </p:nvGrpSpPr>
      <p:grpSpPr>
        <a:xfrm>
          <a:off x="0" y="0"/>
          <a:ext cx="0" cy="0"/>
          <a:chOff x="0" y="0"/>
          <a:chExt cx="0" cy="0"/>
        </a:xfrm>
      </p:grpSpPr>
      <p:sp>
        <p:nvSpPr>
          <p:cNvPr id="4" name="Espace réservé pour une image  12">
            <a:extLst>
              <a:ext uri="{FF2B5EF4-FFF2-40B4-BE49-F238E27FC236}">
                <a16:creationId xmlns:a16="http://schemas.microsoft.com/office/drawing/2014/main" id="{85F28F63-4410-51B3-C874-613F837CDD33}"/>
              </a:ext>
            </a:extLst>
          </p:cNvPr>
          <p:cNvSpPr>
            <a:spLocks noGrp="1"/>
          </p:cNvSpPr>
          <p:nvPr>
            <p:ph type="pic" sz="quarter" idx="27"/>
          </p:nvPr>
        </p:nvSpPr>
        <p:spPr>
          <a:xfrm>
            <a:off x="8975724" y="0"/>
            <a:ext cx="3216275" cy="6858000"/>
          </a:xfrm>
          <a:prstGeom prst="rect">
            <a:avLst/>
          </a:prstGeom>
          <a:solidFill>
            <a:schemeClr val="bg1">
              <a:lumMod val="85000"/>
            </a:schemeClr>
          </a:solidFill>
        </p:spPr>
        <p:txBody>
          <a:bodyPr anchor="ctr" anchorCtr="0"/>
          <a:lstStyle>
            <a:lvl1pPr marL="0" indent="0" algn="ctr">
              <a:buNone/>
              <a:defRPr sz="1200" b="0" i="0">
                <a:solidFill>
                  <a:schemeClr val="tx1"/>
                </a:solidFill>
                <a:latin typeface="Arial" panose="020B0604020202020204" pitchFamily="34" charset="0"/>
                <a:cs typeface="Arial" panose="020B0604020202020204" pitchFamily="34" charset="0"/>
              </a:defRPr>
            </a:lvl1pPr>
          </a:lstStyle>
          <a:p>
            <a:endParaRPr lang="fr-FR" dirty="0"/>
          </a:p>
        </p:txBody>
      </p:sp>
      <p:sp>
        <p:nvSpPr>
          <p:cNvPr id="5" name="Espace réservé du texte 4">
            <a:extLst>
              <a:ext uri="{FF2B5EF4-FFF2-40B4-BE49-F238E27FC236}">
                <a16:creationId xmlns:a16="http://schemas.microsoft.com/office/drawing/2014/main" id="{0C9938B6-C03C-6102-AB56-55B2C5844F08}"/>
              </a:ext>
            </a:extLst>
          </p:cNvPr>
          <p:cNvSpPr>
            <a:spLocks noGrp="1"/>
          </p:cNvSpPr>
          <p:nvPr>
            <p:ph type="body" sz="quarter" idx="10" hasCustomPrompt="1"/>
          </p:nvPr>
        </p:nvSpPr>
        <p:spPr>
          <a:xfrm>
            <a:off x="479425" y="476250"/>
            <a:ext cx="8208935" cy="1080490"/>
          </a:xfrm>
          <a:prstGeom prst="rect">
            <a:avLst/>
          </a:prstGeom>
        </p:spPr>
        <p:txBody>
          <a:bodyPr lIns="0" tIns="0" rIns="0" bIns="0"/>
          <a:lstStyle>
            <a:lvl1pPr marL="0" indent="0">
              <a:lnSpc>
                <a:spcPts val="3580"/>
              </a:lnSpc>
              <a:spcBef>
                <a:spcPts val="0"/>
              </a:spcBef>
              <a:buNone/>
              <a:defRPr sz="34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18" name="ZoneTexte 17">
            <a:extLst>
              <a:ext uri="{FF2B5EF4-FFF2-40B4-BE49-F238E27FC236}">
                <a16:creationId xmlns:a16="http://schemas.microsoft.com/office/drawing/2014/main" id="{115CD81F-8F63-A783-1CD5-DECD422D7F84}"/>
              </a:ext>
            </a:extLst>
          </p:cNvPr>
          <p:cNvSpPr txBox="1"/>
          <p:nvPr userDrawn="1"/>
        </p:nvSpPr>
        <p:spPr>
          <a:xfrm>
            <a:off x="11402568" y="6501384"/>
            <a:ext cx="184731" cy="369332"/>
          </a:xfrm>
          <a:prstGeom prst="rect">
            <a:avLst/>
          </a:prstGeom>
          <a:noFill/>
        </p:spPr>
        <p:txBody>
          <a:bodyPr wrap="none" rtlCol="0">
            <a:spAutoFit/>
          </a:bodyPr>
          <a:lstStyle/>
          <a:p>
            <a:endParaRPr lang="fr-FR" dirty="0"/>
          </a:p>
        </p:txBody>
      </p:sp>
      <p:sp>
        <p:nvSpPr>
          <p:cNvPr id="61" name="Espace réservé du texte 10">
            <a:extLst>
              <a:ext uri="{FF2B5EF4-FFF2-40B4-BE49-F238E27FC236}">
                <a16:creationId xmlns:a16="http://schemas.microsoft.com/office/drawing/2014/main" id="{004A83C6-DC1E-F624-88B8-9073501B346E}"/>
              </a:ext>
            </a:extLst>
          </p:cNvPr>
          <p:cNvSpPr txBox="1">
            <a:spLocks/>
          </p:cNvSpPr>
          <p:nvPr userDrawn="1"/>
        </p:nvSpPr>
        <p:spPr>
          <a:xfrm>
            <a:off x="9838942" y="5007583"/>
            <a:ext cx="1306138" cy="574792"/>
          </a:xfrm>
          <a:prstGeom prst="rect">
            <a:avLst/>
          </a:prstGeom>
        </p:spPr>
        <p:txBody>
          <a:bodyPr lIns="0" tIns="0" rIns="0" bIns="0"/>
          <a:lstStyle>
            <a:lvl1pPr marL="0" indent="0" algn="l" defTabSz="914400" rtl="0" eaLnBrk="1" latinLnBrk="0" hangingPunct="1">
              <a:lnSpc>
                <a:spcPts val="5060"/>
              </a:lnSpc>
              <a:spcBef>
                <a:spcPts val="0"/>
              </a:spcBef>
              <a:buFont typeface="Arial" panose="020B0604020202020204" pitchFamily="34" charset="0"/>
              <a:buNone/>
              <a:defRPr sz="4000" b="1" i="0" kern="1200">
                <a:solidFill>
                  <a:srgbClr val="11284B"/>
                </a:solidFill>
                <a:latin typeface="Satoshi"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b="0" i="0" dirty="0">
              <a:latin typeface="Arial" panose="020B0604020202020204" pitchFamily="34" charset="0"/>
            </a:endParaRPr>
          </a:p>
        </p:txBody>
      </p:sp>
      <p:sp>
        <p:nvSpPr>
          <p:cNvPr id="62" name="Espace réservé du texte 10">
            <a:extLst>
              <a:ext uri="{FF2B5EF4-FFF2-40B4-BE49-F238E27FC236}">
                <a16:creationId xmlns:a16="http://schemas.microsoft.com/office/drawing/2014/main" id="{ADE28056-A7DE-9F78-B761-FABCA8CD58EB}"/>
              </a:ext>
            </a:extLst>
          </p:cNvPr>
          <p:cNvSpPr txBox="1">
            <a:spLocks/>
          </p:cNvSpPr>
          <p:nvPr userDrawn="1"/>
        </p:nvSpPr>
        <p:spPr>
          <a:xfrm>
            <a:off x="9648515" y="4875601"/>
            <a:ext cx="1306138" cy="574792"/>
          </a:xfrm>
          <a:prstGeom prst="rect">
            <a:avLst/>
          </a:prstGeom>
        </p:spPr>
        <p:txBody>
          <a:bodyPr lIns="0" tIns="0" rIns="0" bIns="0"/>
          <a:lstStyle>
            <a:lvl1pPr marL="0" indent="0" algn="l" defTabSz="914400" rtl="0" eaLnBrk="1" latinLnBrk="0" hangingPunct="1">
              <a:lnSpc>
                <a:spcPts val="5060"/>
              </a:lnSpc>
              <a:spcBef>
                <a:spcPts val="0"/>
              </a:spcBef>
              <a:buFont typeface="Arial" panose="020B0604020202020204" pitchFamily="34" charset="0"/>
              <a:buNone/>
              <a:defRPr sz="4000" b="1" i="0" kern="1200">
                <a:solidFill>
                  <a:srgbClr val="11284B"/>
                </a:solidFill>
                <a:latin typeface="Satoshi"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b="0" i="0" dirty="0">
              <a:latin typeface="Arial" panose="020B0604020202020204" pitchFamily="34" charset="0"/>
            </a:endParaRPr>
          </a:p>
        </p:txBody>
      </p:sp>
      <p:sp>
        <p:nvSpPr>
          <p:cNvPr id="2" name="Espace réservé du texte 4">
            <a:extLst>
              <a:ext uri="{FF2B5EF4-FFF2-40B4-BE49-F238E27FC236}">
                <a16:creationId xmlns:a16="http://schemas.microsoft.com/office/drawing/2014/main" id="{94F2418C-1DFC-48A6-A831-8BCFB6B37FB3}"/>
              </a:ext>
            </a:extLst>
          </p:cNvPr>
          <p:cNvSpPr>
            <a:spLocks noGrp="1"/>
          </p:cNvSpPr>
          <p:nvPr>
            <p:ph type="body" sz="quarter" idx="11" hasCustomPrompt="1"/>
          </p:nvPr>
        </p:nvSpPr>
        <p:spPr>
          <a:xfrm>
            <a:off x="490517" y="1746296"/>
            <a:ext cx="8197843" cy="692497"/>
          </a:xfrm>
          <a:prstGeom prst="rect">
            <a:avLst/>
          </a:prstGeom>
        </p:spPr>
        <p:txBody>
          <a:bodyPr wrap="square" lIns="0" tIns="0" rIns="0" bIns="0">
            <a:spAutoFit/>
          </a:bodyPr>
          <a:lstStyle>
            <a:lvl1pPr marL="0" indent="0">
              <a:lnSpc>
                <a:spcPts val="2680"/>
              </a:lnSpc>
              <a:spcBef>
                <a:spcPts val="0"/>
              </a:spcBef>
              <a:buNone/>
              <a:defRPr sz="23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6" name="Espace réservé du texte 4">
            <a:extLst>
              <a:ext uri="{FF2B5EF4-FFF2-40B4-BE49-F238E27FC236}">
                <a16:creationId xmlns:a16="http://schemas.microsoft.com/office/drawing/2014/main" id="{EE76EA93-6823-45AC-47F3-73CE494C2500}"/>
              </a:ext>
            </a:extLst>
          </p:cNvPr>
          <p:cNvSpPr>
            <a:spLocks noGrp="1"/>
          </p:cNvSpPr>
          <p:nvPr>
            <p:ph type="body" sz="quarter" idx="13" hasCustomPrompt="1"/>
          </p:nvPr>
        </p:nvSpPr>
        <p:spPr>
          <a:xfrm>
            <a:off x="490517" y="3717040"/>
            <a:ext cx="8197843" cy="2450834"/>
          </a:xfrm>
          <a:prstGeom prst="rect">
            <a:avLst/>
          </a:prstGeom>
        </p:spPr>
        <p:txBody>
          <a:bodyPr wrap="square" lIns="0" tIns="0" rIns="0" bIns="0">
            <a:noAutofit/>
          </a:bodyPr>
          <a:lstStyle>
            <a:lvl1pPr marL="0" indent="0">
              <a:lnSpc>
                <a:spcPts val="1780"/>
              </a:lnSpc>
              <a:spcBef>
                <a:spcPts val="0"/>
              </a:spcBef>
              <a:buNone/>
              <a:defRPr sz="1600" b="1"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1"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1"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a:p>
            <a:pPr lvl="1"/>
            <a:r>
              <a:rPr lang="fr-FR" dirty="0"/>
              <a:t>Premier niveau</a:t>
            </a:r>
          </a:p>
          <a:p>
            <a:pPr lvl="2"/>
            <a:r>
              <a:rPr lang="fr-FR" dirty="0"/>
              <a:t>Deuxième niveau</a:t>
            </a:r>
          </a:p>
        </p:txBody>
      </p:sp>
    </p:spTree>
    <p:extLst>
      <p:ext uri="{BB962C8B-B14F-4D97-AF65-F5344CB8AC3E}">
        <p14:creationId xmlns:p14="http://schemas.microsoft.com/office/powerpoint/2010/main" val="100409127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e + image verticale">
    <p:spTree>
      <p:nvGrpSpPr>
        <p:cNvPr id="1" name=""/>
        <p:cNvGrpSpPr/>
        <p:nvPr/>
      </p:nvGrpSpPr>
      <p:grpSpPr>
        <a:xfrm>
          <a:off x="0" y="0"/>
          <a:ext cx="0" cy="0"/>
          <a:chOff x="0" y="0"/>
          <a:chExt cx="0" cy="0"/>
        </a:xfrm>
      </p:grpSpPr>
      <p:sp>
        <p:nvSpPr>
          <p:cNvPr id="4" name="Espace réservé pour une image  12">
            <a:extLst>
              <a:ext uri="{FF2B5EF4-FFF2-40B4-BE49-F238E27FC236}">
                <a16:creationId xmlns:a16="http://schemas.microsoft.com/office/drawing/2014/main" id="{85F28F63-4410-51B3-C874-613F837CDD33}"/>
              </a:ext>
            </a:extLst>
          </p:cNvPr>
          <p:cNvSpPr>
            <a:spLocks noGrp="1"/>
          </p:cNvSpPr>
          <p:nvPr>
            <p:ph type="pic" sz="quarter" idx="27"/>
          </p:nvPr>
        </p:nvSpPr>
        <p:spPr>
          <a:xfrm>
            <a:off x="0" y="0"/>
            <a:ext cx="3216275" cy="6858000"/>
          </a:xfrm>
          <a:prstGeom prst="rect">
            <a:avLst/>
          </a:prstGeom>
          <a:solidFill>
            <a:schemeClr val="bg1">
              <a:lumMod val="85000"/>
            </a:schemeClr>
          </a:solidFill>
        </p:spPr>
        <p:txBody>
          <a:bodyPr anchor="ctr" anchorCtr="0"/>
          <a:lstStyle>
            <a:lvl1pPr marL="0" indent="0" algn="ctr">
              <a:buNone/>
              <a:defRPr sz="1200" b="0" i="0">
                <a:solidFill>
                  <a:schemeClr val="tx1"/>
                </a:solidFill>
                <a:latin typeface="Arial" panose="020B0604020202020204" pitchFamily="34" charset="0"/>
                <a:cs typeface="Arial" panose="020B0604020202020204" pitchFamily="34" charset="0"/>
              </a:defRPr>
            </a:lvl1pPr>
          </a:lstStyle>
          <a:p>
            <a:endParaRPr lang="fr-FR" dirty="0"/>
          </a:p>
        </p:txBody>
      </p:sp>
      <p:sp>
        <p:nvSpPr>
          <p:cNvPr id="5" name="Espace réservé du texte 4">
            <a:extLst>
              <a:ext uri="{FF2B5EF4-FFF2-40B4-BE49-F238E27FC236}">
                <a16:creationId xmlns:a16="http://schemas.microsoft.com/office/drawing/2014/main" id="{0C9938B6-C03C-6102-AB56-55B2C5844F08}"/>
              </a:ext>
            </a:extLst>
          </p:cNvPr>
          <p:cNvSpPr>
            <a:spLocks noGrp="1"/>
          </p:cNvSpPr>
          <p:nvPr>
            <p:ph type="body" sz="quarter" idx="10" hasCustomPrompt="1"/>
          </p:nvPr>
        </p:nvSpPr>
        <p:spPr>
          <a:xfrm>
            <a:off x="3647660" y="476250"/>
            <a:ext cx="8208935" cy="1080490"/>
          </a:xfrm>
          <a:prstGeom prst="rect">
            <a:avLst/>
          </a:prstGeom>
        </p:spPr>
        <p:txBody>
          <a:bodyPr lIns="0" tIns="0" rIns="0" bIns="0"/>
          <a:lstStyle>
            <a:lvl1pPr marL="0" indent="0">
              <a:lnSpc>
                <a:spcPts val="3580"/>
              </a:lnSpc>
              <a:spcBef>
                <a:spcPts val="0"/>
              </a:spcBef>
              <a:buNone/>
              <a:defRPr sz="34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2" name="Espace réservé du texte 4">
            <a:extLst>
              <a:ext uri="{FF2B5EF4-FFF2-40B4-BE49-F238E27FC236}">
                <a16:creationId xmlns:a16="http://schemas.microsoft.com/office/drawing/2014/main" id="{94F2418C-1DFC-48A6-A831-8BCFB6B37FB3}"/>
              </a:ext>
            </a:extLst>
          </p:cNvPr>
          <p:cNvSpPr>
            <a:spLocks noGrp="1"/>
          </p:cNvSpPr>
          <p:nvPr>
            <p:ph type="body" sz="quarter" idx="11" hasCustomPrompt="1"/>
          </p:nvPr>
        </p:nvSpPr>
        <p:spPr>
          <a:xfrm>
            <a:off x="3658752" y="1746296"/>
            <a:ext cx="8197843" cy="692497"/>
          </a:xfrm>
          <a:prstGeom prst="rect">
            <a:avLst/>
          </a:prstGeom>
        </p:spPr>
        <p:txBody>
          <a:bodyPr wrap="square" lIns="0" tIns="0" rIns="0" bIns="0">
            <a:spAutoFit/>
          </a:bodyPr>
          <a:lstStyle>
            <a:lvl1pPr marL="0" indent="0">
              <a:lnSpc>
                <a:spcPts val="2680"/>
              </a:lnSpc>
              <a:spcBef>
                <a:spcPts val="0"/>
              </a:spcBef>
              <a:buNone/>
              <a:defRPr sz="23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6" name="Espace réservé du texte 4">
            <a:extLst>
              <a:ext uri="{FF2B5EF4-FFF2-40B4-BE49-F238E27FC236}">
                <a16:creationId xmlns:a16="http://schemas.microsoft.com/office/drawing/2014/main" id="{EE76EA93-6823-45AC-47F3-73CE494C2500}"/>
              </a:ext>
            </a:extLst>
          </p:cNvPr>
          <p:cNvSpPr>
            <a:spLocks noGrp="1"/>
          </p:cNvSpPr>
          <p:nvPr>
            <p:ph type="body" sz="quarter" idx="13" hasCustomPrompt="1"/>
          </p:nvPr>
        </p:nvSpPr>
        <p:spPr>
          <a:xfrm>
            <a:off x="3658752" y="3717040"/>
            <a:ext cx="8197843" cy="2450834"/>
          </a:xfrm>
          <a:prstGeom prst="rect">
            <a:avLst/>
          </a:prstGeom>
        </p:spPr>
        <p:txBody>
          <a:bodyPr wrap="square" lIns="0" tIns="0" rIns="0" bIns="0">
            <a:noAutofit/>
          </a:bodyPr>
          <a:lstStyle>
            <a:lvl1pPr marL="0" indent="0">
              <a:lnSpc>
                <a:spcPts val="1780"/>
              </a:lnSpc>
              <a:spcBef>
                <a:spcPts val="0"/>
              </a:spcBef>
              <a:buNone/>
              <a:defRPr sz="1600" b="1"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1"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1"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a:p>
            <a:pPr lvl="1"/>
            <a:r>
              <a:rPr lang="fr-FR" dirty="0"/>
              <a:t>Premier niveau</a:t>
            </a:r>
          </a:p>
          <a:p>
            <a:pPr lvl="2"/>
            <a:r>
              <a:rPr lang="fr-FR" dirty="0"/>
              <a:t>Deuxième niveau</a:t>
            </a:r>
          </a:p>
        </p:txBody>
      </p:sp>
    </p:spTree>
    <p:extLst>
      <p:ext uri="{BB962C8B-B14F-4D97-AF65-F5344CB8AC3E}">
        <p14:creationId xmlns:p14="http://schemas.microsoft.com/office/powerpoint/2010/main" val="363245553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e + image vertical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C9938B6-C03C-6102-AB56-55B2C5844F08}"/>
              </a:ext>
            </a:extLst>
          </p:cNvPr>
          <p:cNvSpPr>
            <a:spLocks noGrp="1"/>
          </p:cNvSpPr>
          <p:nvPr>
            <p:ph type="body" sz="quarter" idx="10" hasCustomPrompt="1"/>
          </p:nvPr>
        </p:nvSpPr>
        <p:spPr>
          <a:xfrm>
            <a:off x="479425" y="476250"/>
            <a:ext cx="11233150" cy="1080490"/>
          </a:xfrm>
          <a:prstGeom prst="rect">
            <a:avLst/>
          </a:prstGeom>
        </p:spPr>
        <p:txBody>
          <a:bodyPr lIns="0" tIns="0" rIns="0" bIns="0"/>
          <a:lstStyle>
            <a:lvl1pPr marL="0" indent="0">
              <a:lnSpc>
                <a:spcPts val="3580"/>
              </a:lnSpc>
              <a:spcBef>
                <a:spcPts val="0"/>
              </a:spcBef>
              <a:buNone/>
              <a:defRPr sz="34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2" name="Espace réservé du texte 4">
            <a:extLst>
              <a:ext uri="{FF2B5EF4-FFF2-40B4-BE49-F238E27FC236}">
                <a16:creationId xmlns:a16="http://schemas.microsoft.com/office/drawing/2014/main" id="{CC20F23C-BF47-14DB-BDE9-56E947A879B0}"/>
              </a:ext>
            </a:extLst>
          </p:cNvPr>
          <p:cNvSpPr>
            <a:spLocks noGrp="1"/>
          </p:cNvSpPr>
          <p:nvPr>
            <p:ph type="body" sz="quarter" idx="11" hasCustomPrompt="1"/>
          </p:nvPr>
        </p:nvSpPr>
        <p:spPr>
          <a:xfrm>
            <a:off x="490517" y="1746296"/>
            <a:ext cx="11233150" cy="692497"/>
          </a:xfrm>
          <a:prstGeom prst="rect">
            <a:avLst/>
          </a:prstGeom>
        </p:spPr>
        <p:txBody>
          <a:bodyPr wrap="square" lIns="0" tIns="0" rIns="0" bIns="0">
            <a:spAutoFit/>
          </a:bodyPr>
          <a:lstStyle>
            <a:lvl1pPr marL="0" indent="0">
              <a:lnSpc>
                <a:spcPts val="2680"/>
              </a:lnSpc>
              <a:spcBef>
                <a:spcPts val="0"/>
              </a:spcBef>
              <a:buNone/>
              <a:defRPr sz="23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4" name="Espace réservé du texte 4">
            <a:extLst>
              <a:ext uri="{FF2B5EF4-FFF2-40B4-BE49-F238E27FC236}">
                <a16:creationId xmlns:a16="http://schemas.microsoft.com/office/drawing/2014/main" id="{17E47BF2-8D80-A4B8-E233-5F98653FAAE5}"/>
              </a:ext>
            </a:extLst>
          </p:cNvPr>
          <p:cNvSpPr>
            <a:spLocks noGrp="1"/>
          </p:cNvSpPr>
          <p:nvPr>
            <p:ph type="body" sz="quarter" idx="13" hasCustomPrompt="1"/>
          </p:nvPr>
        </p:nvSpPr>
        <p:spPr>
          <a:xfrm>
            <a:off x="490517" y="3717040"/>
            <a:ext cx="11222058" cy="2450834"/>
          </a:xfrm>
          <a:prstGeom prst="rect">
            <a:avLst/>
          </a:prstGeom>
        </p:spPr>
        <p:txBody>
          <a:bodyPr wrap="square" lIns="0" tIns="0" rIns="0" bIns="0">
            <a:noAutofit/>
          </a:bodyPr>
          <a:lstStyle>
            <a:lvl1pPr marL="0" indent="0">
              <a:lnSpc>
                <a:spcPts val="1780"/>
              </a:lnSpc>
              <a:spcBef>
                <a:spcPts val="0"/>
              </a:spcBef>
              <a:buNone/>
              <a:defRPr sz="1600" b="1"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1"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1"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a:p>
            <a:pPr lvl="1"/>
            <a:r>
              <a:rPr lang="fr-FR" dirty="0"/>
              <a:t>Premier niveau</a:t>
            </a:r>
          </a:p>
          <a:p>
            <a:pPr lvl="2"/>
            <a:r>
              <a:rPr lang="fr-FR" dirty="0"/>
              <a:t>Deuxième niveau</a:t>
            </a:r>
          </a:p>
        </p:txBody>
      </p:sp>
    </p:spTree>
    <p:extLst>
      <p:ext uri="{BB962C8B-B14F-4D97-AF65-F5344CB8AC3E}">
        <p14:creationId xmlns:p14="http://schemas.microsoft.com/office/powerpoint/2010/main" val="245777848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4 colonne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C9938B6-C03C-6102-AB56-55B2C5844F08}"/>
              </a:ext>
            </a:extLst>
          </p:cNvPr>
          <p:cNvSpPr>
            <a:spLocks noGrp="1"/>
          </p:cNvSpPr>
          <p:nvPr>
            <p:ph type="body" sz="quarter" idx="10" hasCustomPrompt="1"/>
          </p:nvPr>
        </p:nvSpPr>
        <p:spPr>
          <a:xfrm>
            <a:off x="479425" y="476250"/>
            <a:ext cx="11233150" cy="1080490"/>
          </a:xfrm>
          <a:prstGeom prst="rect">
            <a:avLst/>
          </a:prstGeom>
        </p:spPr>
        <p:txBody>
          <a:bodyPr lIns="0" tIns="0" rIns="0" bIns="0"/>
          <a:lstStyle>
            <a:lvl1pPr marL="0" indent="0">
              <a:lnSpc>
                <a:spcPts val="3580"/>
              </a:lnSpc>
              <a:spcBef>
                <a:spcPts val="0"/>
              </a:spcBef>
              <a:buNone/>
              <a:defRPr sz="34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3" name="Espace réservé du texte 22">
            <a:extLst>
              <a:ext uri="{FF2B5EF4-FFF2-40B4-BE49-F238E27FC236}">
                <a16:creationId xmlns:a16="http://schemas.microsoft.com/office/drawing/2014/main" id="{50BDB343-0DEB-CAD3-FA7E-0C1FEB1EC5F5}"/>
              </a:ext>
            </a:extLst>
          </p:cNvPr>
          <p:cNvSpPr>
            <a:spLocks noGrp="1"/>
          </p:cNvSpPr>
          <p:nvPr>
            <p:ph type="body" sz="quarter" idx="20" hasCustomPrompt="1"/>
          </p:nvPr>
        </p:nvSpPr>
        <p:spPr>
          <a:xfrm>
            <a:off x="484655" y="2542044"/>
            <a:ext cx="11235377" cy="1033796"/>
          </a:xfrm>
          <a:prstGeom prst="rect">
            <a:avLst/>
          </a:prstGeom>
        </p:spPr>
        <p:txBody>
          <a:bodyPr lIns="0" tIns="0" rIns="0" bIns="0"/>
          <a:lstStyle>
            <a:lvl1pPr marL="0" indent="0">
              <a:lnSpc>
                <a:spcPts val="2060"/>
              </a:lnSpc>
              <a:spcBef>
                <a:spcPts val="0"/>
              </a:spcBef>
              <a:buNone/>
              <a:defRPr sz="1800" b="1" i="0">
                <a:solidFill>
                  <a:schemeClr val="accent4"/>
                </a:solidFill>
                <a:latin typeface="Arial" panose="020B0604020202020204" pitchFamily="34" charset="0"/>
                <a:cs typeface="Arial" panose="020B0604020202020204" pitchFamily="34" charset="0"/>
              </a:defRPr>
            </a:lvl1pPr>
          </a:lstStyle>
          <a:p>
            <a:pPr lvl="0"/>
            <a:r>
              <a:rPr lang="fr-FR" dirty="0"/>
              <a:t>Cliquez ici pour ajouter une introduction</a:t>
            </a:r>
          </a:p>
        </p:txBody>
      </p:sp>
      <p:sp>
        <p:nvSpPr>
          <p:cNvPr id="2" name="Espace réservé du texte 4">
            <a:extLst>
              <a:ext uri="{FF2B5EF4-FFF2-40B4-BE49-F238E27FC236}">
                <a16:creationId xmlns:a16="http://schemas.microsoft.com/office/drawing/2014/main" id="{F52F0032-4F3D-B893-5B5A-CB5DB0B9FC2A}"/>
              </a:ext>
            </a:extLst>
          </p:cNvPr>
          <p:cNvSpPr>
            <a:spLocks noGrp="1"/>
          </p:cNvSpPr>
          <p:nvPr>
            <p:ph type="body" sz="quarter" idx="11" hasCustomPrompt="1"/>
          </p:nvPr>
        </p:nvSpPr>
        <p:spPr>
          <a:xfrm>
            <a:off x="490517" y="1746296"/>
            <a:ext cx="11233150" cy="692497"/>
          </a:xfrm>
          <a:prstGeom prst="rect">
            <a:avLst/>
          </a:prstGeom>
        </p:spPr>
        <p:txBody>
          <a:bodyPr wrap="square" lIns="0" tIns="0" rIns="0" bIns="0">
            <a:spAutoFit/>
          </a:bodyPr>
          <a:lstStyle>
            <a:lvl1pPr marL="0" indent="0">
              <a:lnSpc>
                <a:spcPts val="2680"/>
              </a:lnSpc>
              <a:spcBef>
                <a:spcPts val="0"/>
              </a:spcBef>
              <a:buNone/>
              <a:defRPr sz="23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6" name="Espace réservé du texte 4">
            <a:extLst>
              <a:ext uri="{FF2B5EF4-FFF2-40B4-BE49-F238E27FC236}">
                <a16:creationId xmlns:a16="http://schemas.microsoft.com/office/drawing/2014/main" id="{657D0E84-04ED-EDDA-B42A-506F13DA04AA}"/>
              </a:ext>
            </a:extLst>
          </p:cNvPr>
          <p:cNvSpPr>
            <a:spLocks noGrp="1"/>
          </p:cNvSpPr>
          <p:nvPr>
            <p:ph type="body" sz="quarter" idx="13" hasCustomPrompt="1"/>
          </p:nvPr>
        </p:nvSpPr>
        <p:spPr>
          <a:xfrm>
            <a:off x="468202" y="3715049"/>
            <a:ext cx="3539920" cy="2452825"/>
          </a:xfrm>
          <a:prstGeom prst="rect">
            <a:avLst/>
          </a:prstGeom>
        </p:spPr>
        <p:txBody>
          <a:bodyPr wrap="square" lIns="0" tIns="0" rIns="0" bIns="0">
            <a:noAutofit/>
          </a:bodyPr>
          <a:lstStyle>
            <a:lvl1pPr marL="0" indent="0">
              <a:lnSpc>
                <a:spcPts val="1780"/>
              </a:lnSpc>
              <a:spcBef>
                <a:spcPts val="0"/>
              </a:spcBef>
              <a:buNone/>
              <a:defRPr sz="1600" b="0"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0"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0"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a:t>
            </a:r>
          </a:p>
          <a:p>
            <a:pPr lvl="1"/>
            <a:r>
              <a:rPr lang="fr-FR" dirty="0"/>
              <a:t>Premier niveau</a:t>
            </a:r>
          </a:p>
          <a:p>
            <a:pPr lvl="2"/>
            <a:r>
              <a:rPr lang="fr-FR" dirty="0"/>
              <a:t>Deuxième niveau</a:t>
            </a:r>
          </a:p>
        </p:txBody>
      </p:sp>
      <p:sp>
        <p:nvSpPr>
          <p:cNvPr id="7" name="Espace réservé du texte 4">
            <a:extLst>
              <a:ext uri="{FF2B5EF4-FFF2-40B4-BE49-F238E27FC236}">
                <a16:creationId xmlns:a16="http://schemas.microsoft.com/office/drawing/2014/main" id="{003C71A5-6321-FE30-29A6-4B185406FF4D}"/>
              </a:ext>
            </a:extLst>
          </p:cNvPr>
          <p:cNvSpPr>
            <a:spLocks noGrp="1"/>
          </p:cNvSpPr>
          <p:nvPr>
            <p:ph type="body" sz="quarter" idx="21" hasCustomPrompt="1"/>
          </p:nvPr>
        </p:nvSpPr>
        <p:spPr>
          <a:xfrm>
            <a:off x="4326040" y="3715049"/>
            <a:ext cx="3539920" cy="2452825"/>
          </a:xfrm>
          <a:prstGeom prst="rect">
            <a:avLst/>
          </a:prstGeom>
        </p:spPr>
        <p:txBody>
          <a:bodyPr wrap="square" lIns="0" tIns="0" rIns="0" bIns="0">
            <a:noAutofit/>
          </a:bodyPr>
          <a:lstStyle>
            <a:lvl1pPr marL="0" indent="0">
              <a:lnSpc>
                <a:spcPts val="1780"/>
              </a:lnSpc>
              <a:spcBef>
                <a:spcPts val="0"/>
              </a:spcBef>
              <a:buNone/>
              <a:defRPr sz="1600" b="0"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0"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0"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a:t>
            </a:r>
          </a:p>
          <a:p>
            <a:pPr lvl="1"/>
            <a:r>
              <a:rPr lang="fr-FR" dirty="0"/>
              <a:t>Premier niveau</a:t>
            </a:r>
          </a:p>
          <a:p>
            <a:pPr lvl="2"/>
            <a:r>
              <a:rPr lang="fr-FR" dirty="0"/>
              <a:t>Deuxième niveau</a:t>
            </a:r>
          </a:p>
        </p:txBody>
      </p:sp>
      <p:sp>
        <p:nvSpPr>
          <p:cNvPr id="9" name="Espace réservé du texte 4">
            <a:extLst>
              <a:ext uri="{FF2B5EF4-FFF2-40B4-BE49-F238E27FC236}">
                <a16:creationId xmlns:a16="http://schemas.microsoft.com/office/drawing/2014/main" id="{1B760DAB-596C-3421-9734-598CEB600323}"/>
              </a:ext>
            </a:extLst>
          </p:cNvPr>
          <p:cNvSpPr>
            <a:spLocks noGrp="1"/>
          </p:cNvSpPr>
          <p:nvPr>
            <p:ph type="body" sz="quarter" idx="22" hasCustomPrompt="1"/>
          </p:nvPr>
        </p:nvSpPr>
        <p:spPr>
          <a:xfrm>
            <a:off x="8185839" y="3715049"/>
            <a:ext cx="3539920" cy="2452825"/>
          </a:xfrm>
          <a:prstGeom prst="rect">
            <a:avLst/>
          </a:prstGeom>
        </p:spPr>
        <p:txBody>
          <a:bodyPr wrap="square" lIns="0" tIns="0" rIns="0" bIns="0">
            <a:noAutofit/>
          </a:bodyPr>
          <a:lstStyle>
            <a:lvl1pPr marL="0" indent="0">
              <a:lnSpc>
                <a:spcPts val="1780"/>
              </a:lnSpc>
              <a:spcBef>
                <a:spcPts val="0"/>
              </a:spcBef>
              <a:buNone/>
              <a:defRPr sz="1600" b="0"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0"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0"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a:t>
            </a:r>
          </a:p>
          <a:p>
            <a:pPr lvl="1"/>
            <a:r>
              <a:rPr lang="fr-FR" dirty="0"/>
              <a:t>Premier niveau</a:t>
            </a:r>
          </a:p>
          <a:p>
            <a:pPr lvl="2"/>
            <a:r>
              <a:rPr lang="fr-FR" dirty="0"/>
              <a:t>Deuxième niveau</a:t>
            </a:r>
          </a:p>
        </p:txBody>
      </p:sp>
    </p:spTree>
    <p:extLst>
      <p:ext uri="{BB962C8B-B14F-4D97-AF65-F5344CB8AC3E}">
        <p14:creationId xmlns:p14="http://schemas.microsoft.com/office/powerpoint/2010/main" val="223053380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e + graph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C9938B6-C03C-6102-AB56-55B2C5844F08}"/>
              </a:ext>
            </a:extLst>
          </p:cNvPr>
          <p:cNvSpPr>
            <a:spLocks noGrp="1"/>
          </p:cNvSpPr>
          <p:nvPr>
            <p:ph type="body" sz="quarter" idx="10" hasCustomPrompt="1"/>
          </p:nvPr>
        </p:nvSpPr>
        <p:spPr>
          <a:xfrm>
            <a:off x="479425" y="476250"/>
            <a:ext cx="5366603" cy="923330"/>
          </a:xfrm>
          <a:prstGeom prst="rect">
            <a:avLst/>
          </a:prstGeom>
        </p:spPr>
        <p:txBody>
          <a:bodyPr wrap="square" lIns="0" tIns="0" rIns="0" bIns="0">
            <a:spAutoFit/>
          </a:bodyPr>
          <a:lstStyle>
            <a:lvl1pPr marL="0" indent="0">
              <a:lnSpc>
                <a:spcPts val="3580"/>
              </a:lnSpc>
              <a:spcBef>
                <a:spcPts val="0"/>
              </a:spcBef>
              <a:buNone/>
              <a:defRPr sz="34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2" name="Espace réservé du texte 4">
            <a:extLst>
              <a:ext uri="{FF2B5EF4-FFF2-40B4-BE49-F238E27FC236}">
                <a16:creationId xmlns:a16="http://schemas.microsoft.com/office/drawing/2014/main" id="{D99A6B2A-98EC-B4C2-A033-3F03A29074F2}"/>
              </a:ext>
            </a:extLst>
          </p:cNvPr>
          <p:cNvSpPr>
            <a:spLocks noGrp="1"/>
          </p:cNvSpPr>
          <p:nvPr>
            <p:ph type="body" sz="quarter" idx="11" hasCustomPrompt="1"/>
          </p:nvPr>
        </p:nvSpPr>
        <p:spPr>
          <a:xfrm>
            <a:off x="490517" y="1746296"/>
            <a:ext cx="5366603" cy="692497"/>
          </a:xfrm>
          <a:prstGeom prst="rect">
            <a:avLst/>
          </a:prstGeom>
        </p:spPr>
        <p:txBody>
          <a:bodyPr wrap="square" lIns="0" tIns="0" rIns="0" bIns="0">
            <a:spAutoFit/>
          </a:bodyPr>
          <a:lstStyle>
            <a:lvl1pPr marL="0" indent="0">
              <a:lnSpc>
                <a:spcPts val="2680"/>
              </a:lnSpc>
              <a:spcBef>
                <a:spcPts val="0"/>
              </a:spcBef>
              <a:buNone/>
              <a:defRPr sz="23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3" name="Espace réservé du texte 4">
            <a:extLst>
              <a:ext uri="{FF2B5EF4-FFF2-40B4-BE49-F238E27FC236}">
                <a16:creationId xmlns:a16="http://schemas.microsoft.com/office/drawing/2014/main" id="{B9265F8B-52C7-4329-E09E-76B2CDFE2526}"/>
              </a:ext>
            </a:extLst>
          </p:cNvPr>
          <p:cNvSpPr>
            <a:spLocks noGrp="1"/>
          </p:cNvSpPr>
          <p:nvPr>
            <p:ph type="body" sz="quarter" idx="13" hasCustomPrompt="1"/>
          </p:nvPr>
        </p:nvSpPr>
        <p:spPr>
          <a:xfrm>
            <a:off x="490517" y="3057824"/>
            <a:ext cx="5366603" cy="3110050"/>
          </a:xfrm>
          <a:prstGeom prst="rect">
            <a:avLst/>
          </a:prstGeom>
        </p:spPr>
        <p:txBody>
          <a:bodyPr wrap="square" lIns="0" tIns="0" rIns="0" bIns="0">
            <a:noAutofit/>
          </a:bodyPr>
          <a:lstStyle>
            <a:lvl1pPr marL="0" indent="0">
              <a:lnSpc>
                <a:spcPts val="1780"/>
              </a:lnSpc>
              <a:spcBef>
                <a:spcPts val="0"/>
              </a:spcBef>
              <a:buNone/>
              <a:defRPr sz="1600" b="1" i="0">
                <a:solidFill>
                  <a:srgbClr val="000000"/>
                </a:solidFill>
                <a:latin typeface="Arial" panose="020B0604020202020204" pitchFamily="34" charset="0"/>
                <a:cs typeface="Arial" panose="020B0604020202020204" pitchFamily="34" charset="0"/>
              </a:defRPr>
            </a:lvl1pPr>
            <a:lvl2pPr marL="0" indent="-285750">
              <a:lnSpc>
                <a:spcPts val="1780"/>
              </a:lnSpc>
              <a:spcBef>
                <a:spcPts val="0"/>
              </a:spcBef>
              <a:buFont typeface="Arial" panose="020B0604020202020204" pitchFamily="34" charset="0"/>
              <a:buChar char="•"/>
              <a:defRPr sz="1600" b="1" i="0">
                <a:solidFill>
                  <a:srgbClr val="000000"/>
                </a:solidFill>
                <a:latin typeface="Arial" panose="020B0604020202020204" pitchFamily="34" charset="0"/>
                <a:cs typeface="Arial" panose="020B0604020202020204" pitchFamily="34" charset="0"/>
              </a:defRPr>
            </a:lvl2pPr>
            <a:lvl3pPr marL="720000" indent="-285750">
              <a:lnSpc>
                <a:spcPts val="1780"/>
              </a:lnSpc>
              <a:spcBef>
                <a:spcPts val="0"/>
              </a:spcBef>
              <a:buFont typeface="Wingdings" pitchFamily="2" charset="2"/>
              <a:buChar char="Ø"/>
              <a:defRPr sz="1400" b="1" i="0">
                <a:solidFill>
                  <a:srgbClr val="000000"/>
                </a:solidFill>
                <a:latin typeface="Arial" panose="020B0604020202020204" pitchFamily="34" charset="0"/>
                <a:cs typeface="Arial" panose="020B0604020202020204"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a:p>
            <a:pPr lvl="1"/>
            <a:r>
              <a:rPr lang="fr-FR" dirty="0"/>
              <a:t>Premier niveau</a:t>
            </a:r>
          </a:p>
          <a:p>
            <a:pPr lvl="2"/>
            <a:r>
              <a:rPr lang="fr-FR" dirty="0"/>
              <a:t>Deuxième niveau</a:t>
            </a:r>
          </a:p>
        </p:txBody>
      </p:sp>
      <p:sp>
        <p:nvSpPr>
          <p:cNvPr id="4" name="Espace réservé pour une image  12">
            <a:extLst>
              <a:ext uri="{FF2B5EF4-FFF2-40B4-BE49-F238E27FC236}">
                <a16:creationId xmlns:a16="http://schemas.microsoft.com/office/drawing/2014/main" id="{2C120197-7AD2-7928-9B95-A5FDF732561D}"/>
              </a:ext>
            </a:extLst>
          </p:cNvPr>
          <p:cNvSpPr>
            <a:spLocks noGrp="1"/>
          </p:cNvSpPr>
          <p:nvPr>
            <p:ph type="pic" sz="quarter" idx="23"/>
          </p:nvPr>
        </p:nvSpPr>
        <p:spPr>
          <a:xfrm>
            <a:off x="6096000" y="0"/>
            <a:ext cx="6084907" cy="6248400"/>
          </a:xfrm>
          <a:prstGeom prst="rect">
            <a:avLst/>
          </a:prstGeom>
          <a:solidFill>
            <a:schemeClr val="bg1">
              <a:lumMod val="85000"/>
            </a:schemeClr>
          </a:solidFill>
        </p:spPr>
        <p:txBody>
          <a:bodyPr anchor="ctr" anchorCtr="0"/>
          <a:lstStyle>
            <a:lvl1pPr marL="0" indent="0" algn="ctr">
              <a:buNone/>
              <a:defRPr sz="1200" b="0" i="0">
                <a:solidFill>
                  <a:schemeClr val="tx1"/>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122498622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hiffres clés">
    <p:spTree>
      <p:nvGrpSpPr>
        <p:cNvPr id="1" name=""/>
        <p:cNvGrpSpPr/>
        <p:nvPr/>
      </p:nvGrpSpPr>
      <p:grpSpPr>
        <a:xfrm>
          <a:off x="0" y="0"/>
          <a:ext cx="0" cy="0"/>
          <a:chOff x="0" y="0"/>
          <a:chExt cx="0" cy="0"/>
        </a:xfrm>
      </p:grpSpPr>
      <p:sp>
        <p:nvSpPr>
          <p:cNvPr id="21" name="Espace réservé pour une image  12">
            <a:extLst>
              <a:ext uri="{FF2B5EF4-FFF2-40B4-BE49-F238E27FC236}">
                <a16:creationId xmlns:a16="http://schemas.microsoft.com/office/drawing/2014/main" id="{D4DB3A8D-AF9F-D37B-EB57-776508367C74}"/>
              </a:ext>
            </a:extLst>
          </p:cNvPr>
          <p:cNvSpPr>
            <a:spLocks noGrp="1"/>
          </p:cNvSpPr>
          <p:nvPr>
            <p:ph type="pic" sz="quarter" idx="13"/>
          </p:nvPr>
        </p:nvSpPr>
        <p:spPr>
          <a:xfrm>
            <a:off x="-1" y="3434400"/>
            <a:ext cx="3045600" cy="3435268"/>
          </a:xfrm>
          <a:prstGeom prst="rect">
            <a:avLst/>
          </a:prstGeom>
          <a:solidFill>
            <a:schemeClr val="bg1">
              <a:lumMod val="85000"/>
            </a:schemeClr>
          </a:solidFill>
        </p:spPr>
        <p:txBody>
          <a:bodyPr anchor="ctr" anchorCtr="0"/>
          <a:lstStyle>
            <a:lvl1pPr marL="0" indent="0" algn="ctr">
              <a:buNone/>
              <a:defRPr sz="1200" b="0" i="0">
                <a:solidFill>
                  <a:schemeClr val="tx1"/>
                </a:solidFill>
                <a:latin typeface="Arial" panose="020B0604020202020204" pitchFamily="34" charset="0"/>
                <a:cs typeface="Arial" panose="020B0604020202020204" pitchFamily="34" charset="0"/>
              </a:defRPr>
            </a:lvl1pPr>
          </a:lstStyle>
          <a:p>
            <a:endParaRPr lang="fr-FR" dirty="0"/>
          </a:p>
        </p:txBody>
      </p:sp>
      <p:sp>
        <p:nvSpPr>
          <p:cNvPr id="23" name="Espace réservé du texte 4">
            <a:extLst>
              <a:ext uri="{FF2B5EF4-FFF2-40B4-BE49-F238E27FC236}">
                <a16:creationId xmlns:a16="http://schemas.microsoft.com/office/drawing/2014/main" id="{B06BDF21-987A-789E-F451-D0B27F4FEB4B}"/>
              </a:ext>
            </a:extLst>
          </p:cNvPr>
          <p:cNvSpPr>
            <a:spLocks noGrp="1"/>
          </p:cNvSpPr>
          <p:nvPr>
            <p:ph type="body" sz="quarter" idx="10" hasCustomPrompt="1"/>
          </p:nvPr>
        </p:nvSpPr>
        <p:spPr>
          <a:xfrm>
            <a:off x="479426" y="476250"/>
            <a:ext cx="2371332" cy="1466170"/>
          </a:xfrm>
          <a:prstGeom prst="rect">
            <a:avLst/>
          </a:prstGeom>
        </p:spPr>
        <p:txBody>
          <a:bodyPr lIns="0" tIns="0" rIns="360000" bIns="0"/>
          <a:lstStyle>
            <a:lvl1pPr marL="0" indent="0">
              <a:lnSpc>
                <a:spcPts val="2780"/>
              </a:lnSpc>
              <a:spcBef>
                <a:spcPts val="0"/>
              </a:spcBef>
              <a:buNone/>
              <a:defRPr sz="26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titre</a:t>
            </a:r>
          </a:p>
        </p:txBody>
      </p:sp>
      <p:sp>
        <p:nvSpPr>
          <p:cNvPr id="24" name="Espace réservé du texte 4">
            <a:extLst>
              <a:ext uri="{FF2B5EF4-FFF2-40B4-BE49-F238E27FC236}">
                <a16:creationId xmlns:a16="http://schemas.microsoft.com/office/drawing/2014/main" id="{9374458A-5EDF-D9FE-DC57-24E1D8721182}"/>
              </a:ext>
            </a:extLst>
          </p:cNvPr>
          <p:cNvSpPr>
            <a:spLocks noGrp="1"/>
          </p:cNvSpPr>
          <p:nvPr>
            <p:ph type="body" sz="quarter" idx="11" hasCustomPrompt="1"/>
          </p:nvPr>
        </p:nvSpPr>
        <p:spPr>
          <a:xfrm>
            <a:off x="490518" y="2113974"/>
            <a:ext cx="2371332" cy="552331"/>
          </a:xfrm>
          <a:prstGeom prst="rect">
            <a:avLst/>
          </a:prstGeom>
        </p:spPr>
        <p:txBody>
          <a:bodyPr wrap="square" lIns="0" tIns="0" rIns="180000" bIns="0">
            <a:spAutoFit/>
          </a:bodyPr>
          <a:lstStyle>
            <a:lvl1pPr marL="0" indent="0">
              <a:lnSpc>
                <a:spcPts val="2180"/>
              </a:lnSpc>
              <a:spcBef>
                <a:spcPts val="0"/>
              </a:spcBef>
              <a:buNone/>
              <a:defRPr sz="1800" b="0" i="0">
                <a:solidFill>
                  <a:schemeClr val="accent2"/>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a:t>
            </a:r>
            <a:br>
              <a:rPr lang="fr-FR" dirty="0"/>
            </a:br>
            <a:r>
              <a:rPr lang="fr-FR" dirty="0"/>
              <a:t>ajouter un sous-titre</a:t>
            </a:r>
          </a:p>
        </p:txBody>
      </p:sp>
      <p:sp>
        <p:nvSpPr>
          <p:cNvPr id="2" name="Rectangle 1">
            <a:extLst>
              <a:ext uri="{FF2B5EF4-FFF2-40B4-BE49-F238E27FC236}">
                <a16:creationId xmlns:a16="http://schemas.microsoft.com/office/drawing/2014/main" id="{9796C368-0E35-6FBB-9516-85E5A57336A6}"/>
              </a:ext>
            </a:extLst>
          </p:cNvPr>
          <p:cNvSpPr/>
          <p:nvPr userDrawn="1"/>
        </p:nvSpPr>
        <p:spPr>
          <a:xfrm>
            <a:off x="3045600" y="0"/>
            <a:ext cx="3050400" cy="343439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D8BE18D2-2393-B057-A4C5-3F0E13322F57}"/>
              </a:ext>
            </a:extLst>
          </p:cNvPr>
          <p:cNvSpPr/>
          <p:nvPr userDrawn="1"/>
        </p:nvSpPr>
        <p:spPr>
          <a:xfrm>
            <a:off x="3045600" y="3434400"/>
            <a:ext cx="3050400" cy="34343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i="0" dirty="0">
              <a:latin typeface="Arial" panose="020B0604020202020204" pitchFamily="34" charset="0"/>
            </a:endParaRPr>
          </a:p>
        </p:txBody>
      </p:sp>
      <p:sp>
        <p:nvSpPr>
          <p:cNvPr id="4" name="Rectangle 3">
            <a:extLst>
              <a:ext uri="{FF2B5EF4-FFF2-40B4-BE49-F238E27FC236}">
                <a16:creationId xmlns:a16="http://schemas.microsoft.com/office/drawing/2014/main" id="{57AE8A47-80BF-9679-867D-412CF1D7D3B5}"/>
              </a:ext>
            </a:extLst>
          </p:cNvPr>
          <p:cNvSpPr/>
          <p:nvPr userDrawn="1"/>
        </p:nvSpPr>
        <p:spPr>
          <a:xfrm>
            <a:off x="6093151" y="0"/>
            <a:ext cx="3045600" cy="343439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0945DE2-FF07-4C59-C4DB-E8FCE2D9F017}"/>
              </a:ext>
            </a:extLst>
          </p:cNvPr>
          <p:cNvSpPr/>
          <p:nvPr userDrawn="1"/>
        </p:nvSpPr>
        <p:spPr>
          <a:xfrm>
            <a:off x="9140400" y="0"/>
            <a:ext cx="3051600" cy="3434399"/>
          </a:xfrm>
          <a:prstGeom prst="rect">
            <a:avLst/>
          </a:prstGeom>
          <a:solidFill>
            <a:srgbClr val="9AE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ABC95A2-3C69-EF8A-709A-F66C2882693C}"/>
              </a:ext>
            </a:extLst>
          </p:cNvPr>
          <p:cNvSpPr/>
          <p:nvPr userDrawn="1"/>
        </p:nvSpPr>
        <p:spPr>
          <a:xfrm>
            <a:off x="6095999" y="3434400"/>
            <a:ext cx="3045600" cy="343439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5BEF1339-542B-0DEA-79A9-4428C7F5177B}"/>
              </a:ext>
            </a:extLst>
          </p:cNvPr>
          <p:cNvSpPr/>
          <p:nvPr userDrawn="1"/>
        </p:nvSpPr>
        <p:spPr>
          <a:xfrm>
            <a:off x="9140399" y="3434400"/>
            <a:ext cx="3053249" cy="34343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22">
            <a:extLst>
              <a:ext uri="{FF2B5EF4-FFF2-40B4-BE49-F238E27FC236}">
                <a16:creationId xmlns:a16="http://schemas.microsoft.com/office/drawing/2014/main" id="{A28DBE51-622E-1EE0-C88E-CE298ACC9D7B}"/>
              </a:ext>
            </a:extLst>
          </p:cNvPr>
          <p:cNvSpPr>
            <a:spLocks noGrp="1"/>
          </p:cNvSpPr>
          <p:nvPr>
            <p:ph type="body" sz="quarter" idx="23" hasCustomPrompt="1"/>
          </p:nvPr>
        </p:nvSpPr>
        <p:spPr>
          <a:xfrm>
            <a:off x="3287712" y="1367628"/>
            <a:ext cx="2615139" cy="574792"/>
          </a:xfrm>
          <a:prstGeom prst="rect">
            <a:avLst/>
          </a:prstGeom>
        </p:spPr>
        <p:txBody>
          <a:bodyPr lIns="0" tIns="0" rIns="0" bIns="0"/>
          <a:lstStyle>
            <a:lvl1pPr marL="0" indent="0" algn="ctr">
              <a:lnSpc>
                <a:spcPts val="5060"/>
              </a:lnSpc>
              <a:spcBef>
                <a:spcPts val="0"/>
              </a:spcBef>
              <a:buNone/>
              <a:defRPr sz="4000" b="0" i="0">
                <a:solidFill>
                  <a:schemeClr val="accent1"/>
                </a:solidFill>
                <a:latin typeface="Arial" panose="020B0604020202020204" pitchFamily="34" charset="0"/>
                <a:cs typeface="Arial" panose="020B0604020202020204" pitchFamily="34" charset="0"/>
              </a:defRPr>
            </a:lvl1pPr>
          </a:lstStyle>
          <a:p>
            <a:pPr lvl="0"/>
            <a:r>
              <a:rPr lang="fr-FR" dirty="0"/>
              <a:t>00%</a:t>
            </a:r>
          </a:p>
        </p:txBody>
      </p:sp>
      <p:sp>
        <p:nvSpPr>
          <p:cNvPr id="11" name="Espace réservé du texte 22">
            <a:extLst>
              <a:ext uri="{FF2B5EF4-FFF2-40B4-BE49-F238E27FC236}">
                <a16:creationId xmlns:a16="http://schemas.microsoft.com/office/drawing/2014/main" id="{F8A14686-C4AE-73B2-7F06-3BAE90D9F793}"/>
              </a:ext>
            </a:extLst>
          </p:cNvPr>
          <p:cNvSpPr>
            <a:spLocks noGrp="1"/>
          </p:cNvSpPr>
          <p:nvPr>
            <p:ph type="body" sz="quarter" idx="25" hasCustomPrompt="1"/>
          </p:nvPr>
        </p:nvSpPr>
        <p:spPr>
          <a:xfrm>
            <a:off x="6303736" y="1367628"/>
            <a:ext cx="2615139" cy="574792"/>
          </a:xfrm>
          <a:prstGeom prst="rect">
            <a:avLst/>
          </a:prstGeom>
        </p:spPr>
        <p:txBody>
          <a:bodyPr lIns="0" tIns="0" rIns="0" bIns="0"/>
          <a:lstStyle>
            <a:lvl1pPr marL="0" indent="0" algn="ctr">
              <a:lnSpc>
                <a:spcPts val="5060"/>
              </a:lnSpc>
              <a:spcBef>
                <a:spcPts val="0"/>
              </a:spcBef>
              <a:buNone/>
              <a:defRPr sz="4000" b="0" i="0">
                <a:solidFill>
                  <a:schemeClr val="accent1"/>
                </a:solidFill>
                <a:latin typeface="Arial" panose="020B0604020202020204" pitchFamily="34" charset="0"/>
                <a:cs typeface="Arial" panose="020B0604020202020204" pitchFamily="34" charset="0"/>
              </a:defRPr>
            </a:lvl1pPr>
          </a:lstStyle>
          <a:p>
            <a:pPr lvl="0"/>
            <a:r>
              <a:rPr lang="fr-FR" dirty="0"/>
              <a:t>00%</a:t>
            </a:r>
          </a:p>
        </p:txBody>
      </p:sp>
      <p:sp>
        <p:nvSpPr>
          <p:cNvPr id="12" name="Espace réservé du texte 22">
            <a:extLst>
              <a:ext uri="{FF2B5EF4-FFF2-40B4-BE49-F238E27FC236}">
                <a16:creationId xmlns:a16="http://schemas.microsoft.com/office/drawing/2014/main" id="{3F87CCA3-C092-1A7A-E99E-63EEA8A52758}"/>
              </a:ext>
            </a:extLst>
          </p:cNvPr>
          <p:cNvSpPr>
            <a:spLocks noGrp="1"/>
          </p:cNvSpPr>
          <p:nvPr>
            <p:ph type="body" sz="quarter" idx="27" hasCustomPrompt="1"/>
          </p:nvPr>
        </p:nvSpPr>
        <p:spPr>
          <a:xfrm>
            <a:off x="9386361" y="1367628"/>
            <a:ext cx="2615140" cy="574792"/>
          </a:xfrm>
          <a:prstGeom prst="rect">
            <a:avLst/>
          </a:prstGeom>
        </p:spPr>
        <p:txBody>
          <a:bodyPr lIns="0" tIns="0" rIns="0" bIns="0"/>
          <a:lstStyle>
            <a:lvl1pPr marL="0" indent="0" algn="ctr">
              <a:lnSpc>
                <a:spcPts val="5060"/>
              </a:lnSpc>
              <a:spcBef>
                <a:spcPts val="0"/>
              </a:spcBef>
              <a:buNone/>
              <a:defRPr sz="4000" b="0" i="0">
                <a:solidFill>
                  <a:schemeClr val="accent1"/>
                </a:solidFill>
                <a:latin typeface="Arial" panose="020B0604020202020204" pitchFamily="34" charset="0"/>
                <a:cs typeface="Arial" panose="020B0604020202020204" pitchFamily="34" charset="0"/>
              </a:defRPr>
            </a:lvl1pPr>
          </a:lstStyle>
          <a:p>
            <a:pPr lvl="0"/>
            <a:r>
              <a:rPr lang="fr-FR" dirty="0"/>
              <a:t>00%</a:t>
            </a:r>
          </a:p>
        </p:txBody>
      </p:sp>
      <p:sp>
        <p:nvSpPr>
          <p:cNvPr id="13" name="Espace réservé du texte 22">
            <a:extLst>
              <a:ext uri="{FF2B5EF4-FFF2-40B4-BE49-F238E27FC236}">
                <a16:creationId xmlns:a16="http://schemas.microsoft.com/office/drawing/2014/main" id="{AE45ECA0-7B70-09FF-B7E0-9A4613A168FB}"/>
              </a:ext>
            </a:extLst>
          </p:cNvPr>
          <p:cNvSpPr>
            <a:spLocks noGrp="1"/>
          </p:cNvSpPr>
          <p:nvPr>
            <p:ph type="body" sz="quarter" idx="29" hasCustomPrompt="1"/>
          </p:nvPr>
        </p:nvSpPr>
        <p:spPr>
          <a:xfrm>
            <a:off x="3287712" y="4842348"/>
            <a:ext cx="2615139" cy="574792"/>
          </a:xfrm>
          <a:prstGeom prst="rect">
            <a:avLst/>
          </a:prstGeom>
        </p:spPr>
        <p:txBody>
          <a:bodyPr lIns="0" tIns="0" rIns="0" bIns="0"/>
          <a:lstStyle>
            <a:lvl1pPr marL="0" indent="0" algn="ctr">
              <a:lnSpc>
                <a:spcPts val="5060"/>
              </a:lnSpc>
              <a:spcBef>
                <a:spcPts val="0"/>
              </a:spcBef>
              <a:buNone/>
              <a:defRPr sz="4000" b="0" i="0">
                <a:solidFill>
                  <a:schemeClr val="bg1"/>
                </a:solidFill>
                <a:latin typeface="Arial" panose="020B0604020202020204" pitchFamily="34" charset="0"/>
                <a:cs typeface="Arial" panose="020B0604020202020204" pitchFamily="34" charset="0"/>
              </a:defRPr>
            </a:lvl1pPr>
          </a:lstStyle>
          <a:p>
            <a:pPr lvl="0"/>
            <a:r>
              <a:rPr lang="fr-FR" dirty="0"/>
              <a:t>00%</a:t>
            </a:r>
          </a:p>
        </p:txBody>
      </p:sp>
      <p:sp>
        <p:nvSpPr>
          <p:cNvPr id="14" name="Espace réservé du texte 22">
            <a:extLst>
              <a:ext uri="{FF2B5EF4-FFF2-40B4-BE49-F238E27FC236}">
                <a16:creationId xmlns:a16="http://schemas.microsoft.com/office/drawing/2014/main" id="{3DFC5584-F640-FC4C-C9F7-525FCF97B80D}"/>
              </a:ext>
            </a:extLst>
          </p:cNvPr>
          <p:cNvSpPr>
            <a:spLocks noGrp="1"/>
          </p:cNvSpPr>
          <p:nvPr>
            <p:ph type="body" sz="quarter" idx="31" hasCustomPrompt="1"/>
          </p:nvPr>
        </p:nvSpPr>
        <p:spPr>
          <a:xfrm>
            <a:off x="6303736" y="4842348"/>
            <a:ext cx="2615139" cy="574792"/>
          </a:xfrm>
          <a:prstGeom prst="rect">
            <a:avLst/>
          </a:prstGeom>
        </p:spPr>
        <p:txBody>
          <a:bodyPr lIns="0" tIns="0" rIns="0" bIns="0"/>
          <a:lstStyle>
            <a:lvl1pPr marL="0" indent="0" algn="ctr">
              <a:lnSpc>
                <a:spcPts val="5060"/>
              </a:lnSpc>
              <a:spcBef>
                <a:spcPts val="0"/>
              </a:spcBef>
              <a:buNone/>
              <a:defRPr sz="4000" b="0" i="0">
                <a:solidFill>
                  <a:schemeClr val="accent1"/>
                </a:solidFill>
                <a:latin typeface="Arial" panose="020B0604020202020204" pitchFamily="34" charset="0"/>
                <a:cs typeface="Arial" panose="020B0604020202020204" pitchFamily="34" charset="0"/>
              </a:defRPr>
            </a:lvl1pPr>
          </a:lstStyle>
          <a:p>
            <a:pPr lvl="0"/>
            <a:r>
              <a:rPr lang="fr-FR" dirty="0"/>
              <a:t>00%</a:t>
            </a:r>
          </a:p>
        </p:txBody>
      </p:sp>
      <p:sp>
        <p:nvSpPr>
          <p:cNvPr id="17" name="Espace réservé du texte 22">
            <a:extLst>
              <a:ext uri="{FF2B5EF4-FFF2-40B4-BE49-F238E27FC236}">
                <a16:creationId xmlns:a16="http://schemas.microsoft.com/office/drawing/2014/main" id="{CA2C83E9-8498-E109-7068-77B930B10743}"/>
              </a:ext>
            </a:extLst>
          </p:cNvPr>
          <p:cNvSpPr>
            <a:spLocks noGrp="1"/>
          </p:cNvSpPr>
          <p:nvPr>
            <p:ph type="body" sz="quarter" idx="33" hasCustomPrompt="1"/>
          </p:nvPr>
        </p:nvSpPr>
        <p:spPr>
          <a:xfrm>
            <a:off x="9386361" y="4842348"/>
            <a:ext cx="2615140" cy="574792"/>
          </a:xfrm>
          <a:prstGeom prst="rect">
            <a:avLst/>
          </a:prstGeom>
        </p:spPr>
        <p:txBody>
          <a:bodyPr lIns="0" tIns="0" rIns="0" bIns="0"/>
          <a:lstStyle>
            <a:lvl1pPr marL="0" indent="0" algn="ctr">
              <a:lnSpc>
                <a:spcPts val="5060"/>
              </a:lnSpc>
              <a:spcBef>
                <a:spcPts val="0"/>
              </a:spcBef>
              <a:buNone/>
              <a:defRPr sz="4000" b="0" i="0">
                <a:solidFill>
                  <a:schemeClr val="accent1"/>
                </a:solidFill>
                <a:latin typeface="Arial" panose="020B0604020202020204" pitchFamily="34" charset="0"/>
                <a:cs typeface="Arial" panose="020B0604020202020204" pitchFamily="34" charset="0"/>
              </a:defRPr>
            </a:lvl1pPr>
          </a:lstStyle>
          <a:p>
            <a:pPr lvl="0"/>
            <a:r>
              <a:rPr lang="fr-FR" dirty="0"/>
              <a:t>00%</a:t>
            </a:r>
          </a:p>
        </p:txBody>
      </p:sp>
      <p:sp>
        <p:nvSpPr>
          <p:cNvPr id="20" name="Espace réservé du texte 4">
            <a:extLst>
              <a:ext uri="{FF2B5EF4-FFF2-40B4-BE49-F238E27FC236}">
                <a16:creationId xmlns:a16="http://schemas.microsoft.com/office/drawing/2014/main" id="{2B2D680A-F5D8-D01C-0990-307EBBFDAC31}"/>
              </a:ext>
            </a:extLst>
          </p:cNvPr>
          <p:cNvSpPr>
            <a:spLocks noGrp="1"/>
          </p:cNvSpPr>
          <p:nvPr>
            <p:ph type="body" sz="quarter" idx="24" hasCustomPrompt="1"/>
          </p:nvPr>
        </p:nvSpPr>
        <p:spPr>
          <a:xfrm>
            <a:off x="3272271" y="2112663"/>
            <a:ext cx="2592258" cy="461665"/>
          </a:xfrm>
          <a:prstGeom prst="rect">
            <a:avLst/>
          </a:prstGeom>
        </p:spPr>
        <p:txBody>
          <a:bodyPr wrap="square" lIns="108000" tIns="0" rIns="108000" bIns="0">
            <a:spAutoFit/>
          </a:bodyPr>
          <a:lstStyle>
            <a:lvl1pPr marL="0" indent="0" algn="ctr">
              <a:lnSpc>
                <a:spcPts val="1780"/>
              </a:lnSpc>
              <a:spcBef>
                <a:spcPts val="0"/>
              </a:spcBef>
              <a:buFont typeface="Arial" panose="020B0604020202020204" pitchFamily="34" charset="0"/>
              <a:buNone/>
              <a:defRPr sz="1600" b="0"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p:txBody>
      </p:sp>
      <p:sp>
        <p:nvSpPr>
          <p:cNvPr id="22" name="Espace réservé du texte 4">
            <a:extLst>
              <a:ext uri="{FF2B5EF4-FFF2-40B4-BE49-F238E27FC236}">
                <a16:creationId xmlns:a16="http://schemas.microsoft.com/office/drawing/2014/main" id="{690B32D1-99A9-E6E9-8A78-F557D9F65983}"/>
              </a:ext>
            </a:extLst>
          </p:cNvPr>
          <p:cNvSpPr>
            <a:spLocks noGrp="1"/>
          </p:cNvSpPr>
          <p:nvPr>
            <p:ph type="body" sz="quarter" idx="37" hasCustomPrompt="1"/>
          </p:nvPr>
        </p:nvSpPr>
        <p:spPr>
          <a:xfrm>
            <a:off x="6321471" y="2106604"/>
            <a:ext cx="2592258" cy="461665"/>
          </a:xfrm>
          <a:prstGeom prst="rect">
            <a:avLst/>
          </a:prstGeom>
        </p:spPr>
        <p:txBody>
          <a:bodyPr wrap="square" lIns="108000" tIns="0" rIns="108000" bIns="0" anchor="ctr" anchorCtr="0">
            <a:spAutoFit/>
          </a:bodyPr>
          <a:lstStyle>
            <a:lvl1pPr marL="0" indent="0" algn="ctr">
              <a:lnSpc>
                <a:spcPts val="1780"/>
              </a:lnSpc>
              <a:spcBef>
                <a:spcPts val="0"/>
              </a:spcBef>
              <a:buFont typeface="Arial" panose="020B0604020202020204" pitchFamily="34" charset="0"/>
              <a:buNone/>
              <a:defRPr sz="1600" b="0"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p:txBody>
      </p:sp>
      <p:sp>
        <p:nvSpPr>
          <p:cNvPr id="25" name="Espace réservé du texte 4">
            <a:extLst>
              <a:ext uri="{FF2B5EF4-FFF2-40B4-BE49-F238E27FC236}">
                <a16:creationId xmlns:a16="http://schemas.microsoft.com/office/drawing/2014/main" id="{99E431F5-D61F-9FF2-BC4A-A586B3870A7E}"/>
              </a:ext>
            </a:extLst>
          </p:cNvPr>
          <p:cNvSpPr>
            <a:spLocks noGrp="1"/>
          </p:cNvSpPr>
          <p:nvPr>
            <p:ph type="body" sz="quarter" idx="39" hasCustomPrompt="1"/>
          </p:nvPr>
        </p:nvSpPr>
        <p:spPr>
          <a:xfrm>
            <a:off x="9367071" y="2112663"/>
            <a:ext cx="2592258" cy="461665"/>
          </a:xfrm>
          <a:prstGeom prst="rect">
            <a:avLst/>
          </a:prstGeom>
        </p:spPr>
        <p:txBody>
          <a:bodyPr wrap="square" lIns="108000" tIns="0" rIns="108000" bIns="0">
            <a:spAutoFit/>
          </a:bodyPr>
          <a:lstStyle>
            <a:lvl1pPr marL="0" indent="0" algn="ctr">
              <a:lnSpc>
                <a:spcPts val="1780"/>
              </a:lnSpc>
              <a:spcBef>
                <a:spcPts val="0"/>
              </a:spcBef>
              <a:buFont typeface="Arial" panose="020B0604020202020204" pitchFamily="34" charset="0"/>
              <a:buNone/>
              <a:defRPr sz="1600" b="0"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p:txBody>
      </p:sp>
      <p:sp>
        <p:nvSpPr>
          <p:cNvPr id="27" name="Espace réservé du texte 4">
            <a:extLst>
              <a:ext uri="{FF2B5EF4-FFF2-40B4-BE49-F238E27FC236}">
                <a16:creationId xmlns:a16="http://schemas.microsoft.com/office/drawing/2014/main" id="{A830FEC1-A691-9E4D-5CAC-5AC19CF69C62}"/>
              </a:ext>
            </a:extLst>
          </p:cNvPr>
          <p:cNvSpPr>
            <a:spLocks noGrp="1"/>
          </p:cNvSpPr>
          <p:nvPr>
            <p:ph type="body" sz="quarter" idx="41" hasCustomPrompt="1"/>
          </p:nvPr>
        </p:nvSpPr>
        <p:spPr>
          <a:xfrm>
            <a:off x="3272271" y="5536264"/>
            <a:ext cx="2592258" cy="461665"/>
          </a:xfrm>
          <a:prstGeom prst="rect">
            <a:avLst/>
          </a:prstGeom>
        </p:spPr>
        <p:txBody>
          <a:bodyPr wrap="square" lIns="108000" tIns="0" rIns="108000" bIns="0">
            <a:spAutoFit/>
          </a:bodyPr>
          <a:lstStyle>
            <a:lvl1pPr marL="0" indent="0" algn="ctr">
              <a:lnSpc>
                <a:spcPts val="1780"/>
              </a:lnSpc>
              <a:spcBef>
                <a:spcPts val="0"/>
              </a:spcBef>
              <a:buFont typeface="Arial" panose="020B0604020202020204" pitchFamily="34" charset="0"/>
              <a:buNone/>
              <a:defRPr sz="1600" b="0" i="0">
                <a:solidFill>
                  <a:schemeClr val="bg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p:txBody>
      </p:sp>
      <p:sp>
        <p:nvSpPr>
          <p:cNvPr id="28" name="Espace réservé du texte 4">
            <a:extLst>
              <a:ext uri="{FF2B5EF4-FFF2-40B4-BE49-F238E27FC236}">
                <a16:creationId xmlns:a16="http://schemas.microsoft.com/office/drawing/2014/main" id="{124C42DF-9D8B-D2B8-C078-39196DD417D3}"/>
              </a:ext>
            </a:extLst>
          </p:cNvPr>
          <p:cNvSpPr>
            <a:spLocks noGrp="1"/>
          </p:cNvSpPr>
          <p:nvPr>
            <p:ph type="body" sz="quarter" idx="43" hasCustomPrompt="1"/>
          </p:nvPr>
        </p:nvSpPr>
        <p:spPr>
          <a:xfrm>
            <a:off x="6321471" y="5530205"/>
            <a:ext cx="2592258" cy="461665"/>
          </a:xfrm>
          <a:prstGeom prst="rect">
            <a:avLst/>
          </a:prstGeom>
        </p:spPr>
        <p:txBody>
          <a:bodyPr wrap="square" lIns="108000" tIns="0" rIns="108000" bIns="0" anchor="ctr" anchorCtr="0">
            <a:spAutoFit/>
          </a:bodyPr>
          <a:lstStyle>
            <a:lvl1pPr marL="0" indent="0" algn="ctr">
              <a:lnSpc>
                <a:spcPts val="1780"/>
              </a:lnSpc>
              <a:spcBef>
                <a:spcPts val="0"/>
              </a:spcBef>
              <a:buFont typeface="Arial" panose="020B0604020202020204" pitchFamily="34" charset="0"/>
              <a:buNone/>
              <a:defRPr sz="1600" b="0"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p:txBody>
      </p:sp>
      <p:sp>
        <p:nvSpPr>
          <p:cNvPr id="29" name="Espace réservé du texte 4">
            <a:extLst>
              <a:ext uri="{FF2B5EF4-FFF2-40B4-BE49-F238E27FC236}">
                <a16:creationId xmlns:a16="http://schemas.microsoft.com/office/drawing/2014/main" id="{3BE44685-AC52-5DE2-37A9-EA7BD6855851}"/>
              </a:ext>
            </a:extLst>
          </p:cNvPr>
          <p:cNvSpPr>
            <a:spLocks noGrp="1"/>
          </p:cNvSpPr>
          <p:nvPr>
            <p:ph type="body" sz="quarter" idx="45" hasCustomPrompt="1"/>
          </p:nvPr>
        </p:nvSpPr>
        <p:spPr>
          <a:xfrm>
            <a:off x="9367071" y="5536264"/>
            <a:ext cx="2592258" cy="461665"/>
          </a:xfrm>
          <a:prstGeom prst="rect">
            <a:avLst/>
          </a:prstGeom>
        </p:spPr>
        <p:txBody>
          <a:bodyPr wrap="square" lIns="108000" tIns="0" rIns="108000" bIns="0">
            <a:spAutoFit/>
          </a:bodyPr>
          <a:lstStyle>
            <a:lvl1pPr marL="0" indent="0" algn="ctr">
              <a:lnSpc>
                <a:spcPts val="1780"/>
              </a:lnSpc>
              <a:spcBef>
                <a:spcPts val="0"/>
              </a:spcBef>
              <a:buFont typeface="Arial" panose="020B0604020202020204" pitchFamily="34" charset="0"/>
              <a:buNone/>
              <a:defRPr sz="1600" b="0"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Cliquez ici pour ajouter du texte courant</a:t>
            </a:r>
          </a:p>
        </p:txBody>
      </p:sp>
    </p:spTree>
    <p:extLst>
      <p:ext uri="{BB962C8B-B14F-4D97-AF65-F5344CB8AC3E}">
        <p14:creationId xmlns:p14="http://schemas.microsoft.com/office/powerpoint/2010/main" val="420426707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uverture trame clair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28E351-2498-7473-8821-92115616CC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0"/>
            <a:ext cx="6096001" cy="6858000"/>
          </a:xfrm>
          <a:prstGeom prst="rect">
            <a:avLst/>
          </a:prstGeom>
        </p:spPr>
      </p:pic>
      <p:pic>
        <p:nvPicPr>
          <p:cNvPr id="7" name="Image 6" descr="Une image contenant cercle, jaune, objet astronomique&#10;&#10;Description générée automatiquement">
            <a:extLst>
              <a:ext uri="{FF2B5EF4-FFF2-40B4-BE49-F238E27FC236}">
                <a16:creationId xmlns:a16="http://schemas.microsoft.com/office/drawing/2014/main" id="{70A30918-7A9D-DD57-9265-4FC71EA30A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8328310" cy="6858501"/>
          </a:xfrm>
          <a:prstGeom prst="rect">
            <a:avLst/>
          </a:prstGeom>
        </p:spPr>
      </p:pic>
      <p:sp>
        <p:nvSpPr>
          <p:cNvPr id="16" name="Espace réservé du titre 1">
            <a:extLst>
              <a:ext uri="{FF2B5EF4-FFF2-40B4-BE49-F238E27FC236}">
                <a16:creationId xmlns:a16="http://schemas.microsoft.com/office/drawing/2014/main" id="{0713705B-5073-A3A8-7F11-ADCE02A63EDB}"/>
              </a:ext>
            </a:extLst>
          </p:cNvPr>
          <p:cNvSpPr txBox="1">
            <a:spLocks/>
          </p:cNvSpPr>
          <p:nvPr userDrawn="1"/>
        </p:nvSpPr>
        <p:spPr>
          <a:xfrm>
            <a:off x="479425" y="3564627"/>
            <a:ext cx="5616575" cy="7478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5400" b="0" i="0" kern="1200" baseline="0">
                <a:solidFill>
                  <a:schemeClr val="tx1"/>
                </a:solidFill>
                <a:latin typeface="IBM Plex Sans" panose="020B0503050203000203" pitchFamily="34" charset="0"/>
                <a:ea typeface="+mj-ea"/>
                <a:cs typeface="+mj-cs"/>
              </a:defRPr>
            </a:lvl1pPr>
          </a:lstStyle>
          <a:p>
            <a:endParaRPr lang="fr-FR" dirty="0"/>
          </a:p>
        </p:txBody>
      </p:sp>
      <p:sp>
        <p:nvSpPr>
          <p:cNvPr id="17" name="Espace réservé du titre 1">
            <a:extLst>
              <a:ext uri="{FF2B5EF4-FFF2-40B4-BE49-F238E27FC236}">
                <a16:creationId xmlns:a16="http://schemas.microsoft.com/office/drawing/2014/main" id="{1ADB2D1D-1287-FEEC-BE39-688D34E27AC8}"/>
              </a:ext>
            </a:extLst>
          </p:cNvPr>
          <p:cNvSpPr txBox="1">
            <a:spLocks/>
          </p:cNvSpPr>
          <p:nvPr userDrawn="1"/>
        </p:nvSpPr>
        <p:spPr>
          <a:xfrm>
            <a:off x="479425" y="3722282"/>
            <a:ext cx="5616575" cy="7478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5400" b="0" i="0" kern="1200" baseline="0">
                <a:solidFill>
                  <a:schemeClr val="tx1"/>
                </a:solidFill>
                <a:latin typeface="IBM Plex Sans" panose="020B0503050203000203" pitchFamily="34" charset="0"/>
                <a:ea typeface="+mj-ea"/>
                <a:cs typeface="+mj-cs"/>
              </a:defRPr>
            </a:lvl1pPr>
          </a:lstStyle>
          <a:p>
            <a:endParaRPr lang="fr-FR" dirty="0"/>
          </a:p>
        </p:txBody>
      </p:sp>
      <p:sp>
        <p:nvSpPr>
          <p:cNvPr id="5" name="Sous-titre 2">
            <a:extLst>
              <a:ext uri="{FF2B5EF4-FFF2-40B4-BE49-F238E27FC236}">
                <a16:creationId xmlns:a16="http://schemas.microsoft.com/office/drawing/2014/main" id="{4AFA88FC-14A0-F865-9691-C00424D9F188}"/>
              </a:ext>
            </a:extLst>
          </p:cNvPr>
          <p:cNvSpPr txBox="1">
            <a:spLocks/>
          </p:cNvSpPr>
          <p:nvPr userDrawn="1"/>
        </p:nvSpPr>
        <p:spPr>
          <a:xfrm>
            <a:off x="407210" y="5897267"/>
            <a:ext cx="4871589" cy="85999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baseline="0">
                <a:solidFill>
                  <a:schemeClr val="tx1"/>
                </a:solidFill>
                <a:latin typeface="IBM Plex Sans" panose="020B050305020300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dirty="0"/>
          </a:p>
        </p:txBody>
      </p:sp>
      <p:pic>
        <p:nvPicPr>
          <p:cNvPr id="18" name="Graphique 17">
            <a:extLst>
              <a:ext uri="{FF2B5EF4-FFF2-40B4-BE49-F238E27FC236}">
                <a16:creationId xmlns:a16="http://schemas.microsoft.com/office/drawing/2014/main" id="{BCAC6964-66DB-4558-4AB0-EC60E1678C2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5598" y="6271868"/>
            <a:ext cx="163920" cy="101084"/>
          </a:xfrm>
          <a:prstGeom prst="rect">
            <a:avLst/>
          </a:prstGeom>
        </p:spPr>
      </p:pic>
      <p:sp>
        <p:nvSpPr>
          <p:cNvPr id="9" name="Sous-titre 2">
            <a:extLst>
              <a:ext uri="{FF2B5EF4-FFF2-40B4-BE49-F238E27FC236}">
                <a16:creationId xmlns:a16="http://schemas.microsoft.com/office/drawing/2014/main" id="{034B118D-2FAA-524A-6BA3-69F972AE27A6}"/>
              </a:ext>
            </a:extLst>
          </p:cNvPr>
          <p:cNvSpPr>
            <a:spLocks noGrp="1"/>
          </p:cNvSpPr>
          <p:nvPr>
            <p:ph type="subTitle" idx="10"/>
          </p:nvPr>
        </p:nvSpPr>
        <p:spPr>
          <a:xfrm>
            <a:off x="479424" y="4869200"/>
            <a:ext cx="5616575" cy="859998"/>
          </a:xfrm>
          <a:prstGeom prst="rect">
            <a:avLst/>
          </a:prstGeom>
        </p:spPr>
        <p:txBody>
          <a:bodyPr lIns="0" tIns="0" rIns="0" bIns="0">
            <a:normAutofit/>
          </a:bodyPr>
          <a:lstStyle>
            <a:lvl1pPr marL="0" indent="0" algn="l">
              <a:lnSpc>
                <a:spcPts val="1760"/>
              </a:lnSpc>
              <a:buNone/>
              <a:defRPr sz="1800" b="1" i="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sp>
        <p:nvSpPr>
          <p:cNvPr id="10" name="ZoneTexte 9">
            <a:extLst>
              <a:ext uri="{FF2B5EF4-FFF2-40B4-BE49-F238E27FC236}">
                <a16:creationId xmlns:a16="http://schemas.microsoft.com/office/drawing/2014/main" id="{0956FBDA-B443-D8CB-0127-2A4014940A61}"/>
              </a:ext>
            </a:extLst>
          </p:cNvPr>
          <p:cNvSpPr txBox="1"/>
          <p:nvPr userDrawn="1"/>
        </p:nvSpPr>
        <p:spPr>
          <a:xfrm>
            <a:off x="695863" y="6247936"/>
            <a:ext cx="836768" cy="180049"/>
          </a:xfrm>
          <a:prstGeom prst="rect">
            <a:avLst/>
          </a:prstGeom>
          <a:noFill/>
        </p:spPr>
        <p:txBody>
          <a:bodyPr wrap="none" lIns="0" tIns="0" rIns="0" bIns="0" rtlCol="0">
            <a:spAutoFit/>
          </a:bodyPr>
          <a:lstStyle/>
          <a:p>
            <a:pPr marL="0" lvl="0" indent="0" algn="l" defTabSz="914400" rtl="0" eaLnBrk="1" latinLnBrk="0" hangingPunct="1">
              <a:lnSpc>
                <a:spcPct val="90000"/>
              </a:lnSpc>
              <a:spcBef>
                <a:spcPts val="1000"/>
              </a:spcBef>
              <a:buFont typeface="Arial" panose="020B0604020202020204" pitchFamily="34" charset="0"/>
              <a:buNone/>
            </a:pPr>
            <a:fld id="{71EE7E6F-E690-594F-AA95-A2E190D12AE4}" type="datetime1">
              <a:rPr lang="fr-FR" sz="1300" b="0" i="0" kern="1200" smtClean="0">
                <a:solidFill>
                  <a:schemeClr val="accent2"/>
                </a:solidFill>
                <a:latin typeface="Arial" panose="020B0604020202020204" pitchFamily="34" charset="0"/>
                <a:ea typeface="+mn-ea"/>
                <a:cs typeface="Arial" panose="020B0604020202020204" pitchFamily="34" charset="0"/>
              </a:rPr>
              <a:t>21/10/2024</a:t>
            </a:fld>
            <a:endParaRPr lang="fr-FR" sz="1300" b="0" i="0" kern="1200" dirty="0">
              <a:solidFill>
                <a:schemeClr val="accent2"/>
              </a:solidFill>
              <a:latin typeface="Arial" panose="020B0604020202020204" pitchFamily="34" charset="0"/>
              <a:ea typeface="+mn-ea"/>
              <a:cs typeface="Arial" panose="020B0604020202020204" pitchFamily="34" charset="0"/>
            </a:endParaRPr>
          </a:p>
        </p:txBody>
      </p:sp>
      <p:sp>
        <p:nvSpPr>
          <p:cNvPr id="3" name="Espace réservé du titre 1">
            <a:extLst>
              <a:ext uri="{FF2B5EF4-FFF2-40B4-BE49-F238E27FC236}">
                <a16:creationId xmlns:a16="http://schemas.microsoft.com/office/drawing/2014/main" id="{F240CB38-B869-1D6D-8F1B-77C1FBBC8C37}"/>
              </a:ext>
            </a:extLst>
          </p:cNvPr>
          <p:cNvSpPr>
            <a:spLocks noGrp="1"/>
          </p:cNvSpPr>
          <p:nvPr>
            <p:ph type="title"/>
          </p:nvPr>
        </p:nvSpPr>
        <p:spPr>
          <a:xfrm>
            <a:off x="479425" y="2512682"/>
            <a:ext cx="5616575" cy="1296180"/>
          </a:xfrm>
          <a:prstGeom prst="rect">
            <a:avLst/>
          </a:prstGeom>
        </p:spPr>
        <p:txBody>
          <a:bodyPr vert="horz" wrap="square" lIns="0" tIns="0" rIns="0" bIns="0" rtlCol="0" anchor="t" anchorCtr="0">
            <a:noAutofit/>
          </a:bodyPr>
          <a:lstStyle>
            <a:lvl1pPr>
              <a:lnSpc>
                <a:spcPts val="5480"/>
              </a:lnSpc>
              <a:defRPr sz="5400" b="0" i="0" baseline="0">
                <a:solidFill>
                  <a:schemeClr val="accent1"/>
                </a:solidFill>
                <a:latin typeface="Arial" panose="020B0604020202020204" pitchFamily="34" charset="0"/>
                <a:cs typeface="Arial" panose="020B0604020202020204" pitchFamily="34" charset="0"/>
              </a:defRPr>
            </a:lvl1pPr>
          </a:lstStyle>
          <a:p>
            <a:endParaRPr lang="fr-FR" dirty="0"/>
          </a:p>
        </p:txBody>
      </p:sp>
      <p:pic>
        <p:nvPicPr>
          <p:cNvPr id="4" name="Graphique 2">
            <a:extLst>
              <a:ext uri="{FF2B5EF4-FFF2-40B4-BE49-F238E27FC236}">
                <a16:creationId xmlns:a16="http://schemas.microsoft.com/office/drawing/2014/main" id="{29B2A740-BCD7-E328-EB34-FCB4242AFE40}"/>
              </a:ext>
            </a:extLst>
          </p:cNvPr>
          <p:cNvPicPr>
            <a:picLocks noChangeAspect="1"/>
          </p:cNvPicPr>
          <p:nvPr userDrawn="1"/>
        </p:nvPicPr>
        <p:blipFill>
          <a:blip r:embed="rId6"/>
          <a:srcRect t="3550" b="3550"/>
          <a:stretch/>
        </p:blipFill>
        <p:spPr>
          <a:xfrm>
            <a:off x="205456" y="245252"/>
            <a:ext cx="4021836" cy="1463933"/>
          </a:xfrm>
          <a:prstGeom prst="rect">
            <a:avLst/>
          </a:prstGeom>
        </p:spPr>
      </p:pic>
    </p:spTree>
    <p:extLst>
      <p:ext uri="{BB962C8B-B14F-4D97-AF65-F5344CB8AC3E}">
        <p14:creationId xmlns:p14="http://schemas.microsoft.com/office/powerpoint/2010/main" val="343920628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D50E3E-72C2-82D7-6B9C-A6EC2CB33DE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B196E65-B9FA-51F8-DA41-681BFA99F3E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2B7036-1BC1-8C95-8941-89CDBF1246D7}"/>
              </a:ext>
            </a:extLst>
          </p:cNvPr>
          <p:cNvSpPr>
            <a:spLocks noGrp="1"/>
          </p:cNvSpPr>
          <p:nvPr>
            <p:ph type="dt" sz="half" idx="10"/>
          </p:nvPr>
        </p:nvSpPr>
        <p:spPr/>
        <p:txBody>
          <a:bodyPr/>
          <a:lstStyle/>
          <a:p>
            <a:fld id="{CFF302FF-C0F0-1344-B1CF-5A2E955EBA7C}" type="datetimeFigureOut">
              <a:rPr lang="fr-FR" smtClean="0"/>
              <a:t>21/10/2024</a:t>
            </a:fld>
            <a:endParaRPr lang="fr-FR"/>
          </a:p>
        </p:txBody>
      </p:sp>
      <p:sp>
        <p:nvSpPr>
          <p:cNvPr id="5" name="Espace réservé du pied de page 4">
            <a:extLst>
              <a:ext uri="{FF2B5EF4-FFF2-40B4-BE49-F238E27FC236}">
                <a16:creationId xmlns:a16="http://schemas.microsoft.com/office/drawing/2014/main" id="{D47CB753-7450-94AE-559B-2CA824EF3F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5A65D68-D81F-81B3-B36D-D2A05300816C}"/>
              </a:ext>
            </a:extLst>
          </p:cNvPr>
          <p:cNvSpPr>
            <a:spLocks noGrp="1"/>
          </p:cNvSpPr>
          <p:nvPr>
            <p:ph type="sldNum" sz="quarter" idx="12"/>
          </p:nvPr>
        </p:nvSpPr>
        <p:spPr/>
        <p:txBody>
          <a:bodyPr/>
          <a:lstStyle/>
          <a:p>
            <a:fld id="{53EE684D-61AD-734A-9A3E-2C92CCBF740C}" type="slidenum">
              <a:rPr lang="fr-FR" smtClean="0"/>
              <a:t>‹N°›</a:t>
            </a:fld>
            <a:endParaRPr lang="fr-FR"/>
          </a:p>
        </p:txBody>
      </p:sp>
    </p:spTree>
    <p:extLst>
      <p:ext uri="{BB962C8B-B14F-4D97-AF65-F5344CB8AC3E}">
        <p14:creationId xmlns:p14="http://schemas.microsoft.com/office/powerpoint/2010/main" val="2159258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matchingName="1_Intro-slide-perso" userDrawn="1">
  <p:cSld name="1_Intro-slide-perso">
    <p:spTree>
      <p:nvGrpSpPr>
        <p:cNvPr id="1" name=""/>
        <p:cNvGrpSpPr/>
        <p:nvPr/>
      </p:nvGrpSpPr>
      <p:grpSpPr bwMode="auto">
        <a:xfrm>
          <a:off x="0" y="0"/>
          <a:ext cx="0" cy="0"/>
          <a:chOff x="0" y="0"/>
          <a:chExt cx="0" cy="0"/>
        </a:xfrm>
      </p:grpSpPr>
      <p:sp>
        <p:nvSpPr>
          <p:cNvPr id="58" name="Google Shape;58;p14"/>
          <p:cNvSpPr txBox="1">
            <a:spLocks noGrp="1"/>
          </p:cNvSpPr>
          <p:nvPr>
            <p:ph type="body" idx="1"/>
          </p:nvPr>
        </p:nvSpPr>
        <p:spPr bwMode="auto">
          <a:xfrm>
            <a:off x="839033" y="1681714"/>
            <a:ext cx="5158153" cy="822889"/>
          </a:xfrm>
          <a:prstGeom prst="rect">
            <a:avLst/>
          </a:prstGeom>
          <a:noFill/>
          <a:ln>
            <a:noFill/>
          </a:ln>
        </p:spPr>
        <p:txBody>
          <a:bodyPr spcFirstLastPara="1" wrap="square" lIns="77600" tIns="38800" rIns="77600" bIns="38800" anchor="b" anchorCtr="0">
            <a:normAutofit/>
          </a:bodyPr>
          <a:lstStyle>
            <a:lvl1pPr marL="609585" lvl="0" indent="-304792" algn="l">
              <a:lnSpc>
                <a:spcPct val="90000"/>
              </a:lnSpc>
              <a:spcBef>
                <a:spcPts val="1067"/>
              </a:spcBef>
              <a:spcAft>
                <a:spcPts val="0"/>
              </a:spcAft>
              <a:buClr>
                <a:srgbClr val="00294B"/>
              </a:buClr>
              <a:buSzPts val="2000"/>
              <a:buNone/>
              <a:defRPr sz="2650" b="1">
                <a:solidFill>
                  <a:srgbClr val="00294B"/>
                </a:solidFill>
              </a:defRPr>
            </a:lvl1pPr>
            <a:lvl2pPr marL="1219170" lvl="1" indent="-304792" algn="l">
              <a:lnSpc>
                <a:spcPct val="90000"/>
              </a:lnSpc>
              <a:spcBef>
                <a:spcPts val="533"/>
              </a:spcBef>
              <a:spcAft>
                <a:spcPts val="0"/>
              </a:spcAft>
              <a:buClr>
                <a:schemeClr val="dk1"/>
              </a:buClr>
              <a:buSzPts val="1700"/>
              <a:buNone/>
              <a:defRPr sz="2250" b="1"/>
            </a:lvl2pPr>
            <a:lvl3pPr marL="1828754" lvl="2" indent="-304792" algn="l">
              <a:lnSpc>
                <a:spcPct val="90000"/>
              </a:lnSpc>
              <a:spcBef>
                <a:spcPts val="533"/>
              </a:spcBef>
              <a:spcAft>
                <a:spcPts val="0"/>
              </a:spcAft>
              <a:buClr>
                <a:schemeClr val="dk1"/>
              </a:buClr>
              <a:buSzPts val="1500"/>
              <a:buNone/>
              <a:defRPr sz="2000" b="1"/>
            </a:lvl3pPr>
            <a:lvl4pPr marL="2438339" lvl="3" indent="-304792" algn="l">
              <a:lnSpc>
                <a:spcPct val="90000"/>
              </a:lnSpc>
              <a:spcBef>
                <a:spcPts val="533"/>
              </a:spcBef>
              <a:spcAft>
                <a:spcPts val="0"/>
              </a:spcAft>
              <a:buClr>
                <a:schemeClr val="dk1"/>
              </a:buClr>
              <a:buSzPts val="1400"/>
              <a:buNone/>
              <a:defRPr sz="1850" b="1"/>
            </a:lvl4pPr>
            <a:lvl5pPr marL="3047924" lvl="4" indent="-304792" algn="l">
              <a:lnSpc>
                <a:spcPct val="90000"/>
              </a:lnSpc>
              <a:spcBef>
                <a:spcPts val="533"/>
              </a:spcBef>
              <a:spcAft>
                <a:spcPts val="0"/>
              </a:spcAft>
              <a:buClr>
                <a:schemeClr val="dk1"/>
              </a:buClr>
              <a:buSzPts val="1400"/>
              <a:buNone/>
              <a:defRPr sz="1850" b="1"/>
            </a:lvl5pPr>
            <a:lvl6pPr marL="3657509" lvl="5" indent="-304792" algn="l">
              <a:lnSpc>
                <a:spcPct val="90000"/>
              </a:lnSpc>
              <a:spcBef>
                <a:spcPts val="533"/>
              </a:spcBef>
              <a:spcAft>
                <a:spcPts val="0"/>
              </a:spcAft>
              <a:buClr>
                <a:schemeClr val="dk1"/>
              </a:buClr>
              <a:buSzPts val="1400"/>
              <a:buNone/>
              <a:defRPr sz="1850" b="1"/>
            </a:lvl6pPr>
            <a:lvl7pPr marL="4267093" lvl="6" indent="-304792" algn="l">
              <a:lnSpc>
                <a:spcPct val="90000"/>
              </a:lnSpc>
              <a:spcBef>
                <a:spcPts val="533"/>
              </a:spcBef>
              <a:spcAft>
                <a:spcPts val="0"/>
              </a:spcAft>
              <a:buClr>
                <a:schemeClr val="dk1"/>
              </a:buClr>
              <a:buSzPts val="1400"/>
              <a:buNone/>
              <a:defRPr sz="1850" b="1"/>
            </a:lvl7pPr>
            <a:lvl8pPr marL="4876678" lvl="7" indent="-304792" algn="l">
              <a:lnSpc>
                <a:spcPct val="90000"/>
              </a:lnSpc>
              <a:spcBef>
                <a:spcPts val="533"/>
              </a:spcBef>
              <a:spcAft>
                <a:spcPts val="0"/>
              </a:spcAft>
              <a:buClr>
                <a:schemeClr val="dk1"/>
              </a:buClr>
              <a:buSzPts val="1400"/>
              <a:buNone/>
              <a:defRPr sz="1850" b="1"/>
            </a:lvl8pPr>
            <a:lvl9pPr marL="5486263" lvl="8" indent="-304792" algn="l">
              <a:lnSpc>
                <a:spcPct val="90000"/>
              </a:lnSpc>
              <a:spcBef>
                <a:spcPts val="533"/>
              </a:spcBef>
              <a:spcAft>
                <a:spcPts val="0"/>
              </a:spcAft>
              <a:buClr>
                <a:schemeClr val="dk1"/>
              </a:buClr>
              <a:buSzPts val="1400"/>
              <a:buNone/>
              <a:defRPr sz="1850" b="1"/>
            </a:lvl9pPr>
          </a:lstStyle>
          <a:p>
            <a:pPr>
              <a:defRPr/>
            </a:pPr>
            <a:endParaRPr/>
          </a:p>
        </p:txBody>
      </p:sp>
      <p:sp>
        <p:nvSpPr>
          <p:cNvPr id="59" name="Google Shape;59;p14"/>
          <p:cNvSpPr txBox="1">
            <a:spLocks noGrp="1"/>
          </p:cNvSpPr>
          <p:nvPr>
            <p:ph type="body" idx="2"/>
          </p:nvPr>
        </p:nvSpPr>
        <p:spPr bwMode="auto">
          <a:xfrm>
            <a:off x="839033" y="2504604"/>
            <a:ext cx="5158153" cy="3685037"/>
          </a:xfrm>
          <a:prstGeom prst="rect">
            <a:avLst/>
          </a:prstGeom>
          <a:noFill/>
          <a:ln>
            <a:noFill/>
          </a:ln>
        </p:spPr>
        <p:txBody>
          <a:bodyPr spcFirstLastPara="1" wrap="square" lIns="77600" tIns="38800" rIns="77600" bIns="38800" anchor="t" anchorCtr="0">
            <a:normAutofit/>
          </a:bodyPr>
          <a:lstStyle>
            <a:lvl1pPr marL="609585" lvl="0" indent="-507987" algn="l">
              <a:lnSpc>
                <a:spcPct val="90000"/>
              </a:lnSpc>
              <a:spcBef>
                <a:spcPts val="1067"/>
              </a:spcBef>
              <a:spcAft>
                <a:spcPts val="0"/>
              </a:spcAft>
              <a:buClr>
                <a:srgbClr val="FF6700"/>
              </a:buClr>
              <a:buSzPts val="2400"/>
              <a:buChar char="•"/>
              <a:defRPr>
                <a:solidFill>
                  <a:srgbClr val="FF6700"/>
                </a:solidFill>
              </a:defRPr>
            </a:lvl1pPr>
            <a:lvl2pPr marL="1219170" lvl="1" indent="-474121" algn="l">
              <a:lnSpc>
                <a:spcPct val="90000"/>
              </a:lnSpc>
              <a:spcBef>
                <a:spcPts val="533"/>
              </a:spcBef>
              <a:spcAft>
                <a:spcPts val="0"/>
              </a:spcAft>
              <a:buClr>
                <a:srgbClr val="00294B"/>
              </a:buClr>
              <a:buSzPts val="2000"/>
              <a:buChar char="•"/>
              <a:defRPr>
                <a:solidFill>
                  <a:srgbClr val="00294B"/>
                </a:solidFill>
              </a:defRPr>
            </a:lvl2pPr>
            <a:lvl3pPr marL="1828754" lvl="2" indent="-448722" algn="l">
              <a:lnSpc>
                <a:spcPct val="90000"/>
              </a:lnSpc>
              <a:spcBef>
                <a:spcPts val="533"/>
              </a:spcBef>
              <a:spcAft>
                <a:spcPts val="0"/>
              </a:spcAft>
              <a:buClr>
                <a:srgbClr val="456487"/>
              </a:buClr>
              <a:buSzPts val="1700"/>
              <a:buChar char="•"/>
              <a:defRPr>
                <a:solidFill>
                  <a:srgbClr val="456487"/>
                </a:solidFill>
              </a:defRPr>
            </a:lvl3pPr>
            <a:lvl4pPr marL="2438339" lvl="3" indent="-431789" algn="l">
              <a:lnSpc>
                <a:spcPct val="90000"/>
              </a:lnSpc>
              <a:spcBef>
                <a:spcPts val="533"/>
              </a:spcBef>
              <a:spcAft>
                <a:spcPts val="0"/>
              </a:spcAft>
              <a:buClr>
                <a:srgbClr val="456487"/>
              </a:buClr>
              <a:buSzPts val="1500"/>
              <a:buChar char="•"/>
              <a:defRPr>
                <a:solidFill>
                  <a:srgbClr val="456487"/>
                </a:solidFill>
              </a:defRPr>
            </a:lvl4pPr>
            <a:lvl5pPr marL="3047924" lvl="4" indent="-431789" algn="l">
              <a:lnSpc>
                <a:spcPct val="90000"/>
              </a:lnSpc>
              <a:spcBef>
                <a:spcPts val="533"/>
              </a:spcBef>
              <a:spcAft>
                <a:spcPts val="0"/>
              </a:spcAft>
              <a:buClr>
                <a:srgbClr val="456487"/>
              </a:buClr>
              <a:buSzPts val="1500"/>
              <a:buChar char="•"/>
              <a:defRPr>
                <a:solidFill>
                  <a:srgbClr val="456487"/>
                </a:solidFill>
              </a:defRPr>
            </a:lvl5pPr>
            <a:lvl6pPr marL="3657509" lvl="5" indent="-431789" algn="l">
              <a:lnSpc>
                <a:spcPct val="90000"/>
              </a:lnSpc>
              <a:spcBef>
                <a:spcPts val="533"/>
              </a:spcBef>
              <a:spcAft>
                <a:spcPts val="0"/>
              </a:spcAft>
              <a:buClr>
                <a:schemeClr val="dk1"/>
              </a:buClr>
              <a:buSzPts val="1500"/>
              <a:buChar char="•"/>
              <a:defRPr/>
            </a:lvl6pPr>
            <a:lvl7pPr marL="4267093" lvl="6" indent="-431789" algn="l">
              <a:lnSpc>
                <a:spcPct val="90000"/>
              </a:lnSpc>
              <a:spcBef>
                <a:spcPts val="533"/>
              </a:spcBef>
              <a:spcAft>
                <a:spcPts val="0"/>
              </a:spcAft>
              <a:buClr>
                <a:schemeClr val="dk1"/>
              </a:buClr>
              <a:buSzPts val="1500"/>
              <a:buChar char="•"/>
              <a:defRPr/>
            </a:lvl7pPr>
            <a:lvl8pPr marL="4876678" lvl="7" indent="-431789" algn="l">
              <a:lnSpc>
                <a:spcPct val="90000"/>
              </a:lnSpc>
              <a:spcBef>
                <a:spcPts val="533"/>
              </a:spcBef>
              <a:spcAft>
                <a:spcPts val="0"/>
              </a:spcAft>
              <a:buClr>
                <a:schemeClr val="dk1"/>
              </a:buClr>
              <a:buSzPts val="1500"/>
              <a:buChar char="•"/>
              <a:defRPr/>
            </a:lvl8pPr>
            <a:lvl9pPr marL="5486263" lvl="8" indent="-431789" algn="l">
              <a:lnSpc>
                <a:spcPct val="90000"/>
              </a:lnSpc>
              <a:spcBef>
                <a:spcPts val="533"/>
              </a:spcBef>
              <a:spcAft>
                <a:spcPts val="0"/>
              </a:spcAft>
              <a:buClr>
                <a:schemeClr val="dk1"/>
              </a:buClr>
              <a:buSzPts val="1500"/>
              <a:buChar char="•"/>
              <a:defRPr/>
            </a:lvl9pPr>
          </a:lstStyle>
          <a:p>
            <a:pPr>
              <a:defRPr/>
            </a:pPr>
            <a:endParaRPr/>
          </a:p>
        </p:txBody>
      </p:sp>
      <p:sp>
        <p:nvSpPr>
          <p:cNvPr id="60" name="Google Shape;60;p14"/>
          <p:cNvSpPr txBox="1">
            <a:spLocks noGrp="1"/>
          </p:cNvSpPr>
          <p:nvPr>
            <p:ph type="body" idx="3"/>
          </p:nvPr>
        </p:nvSpPr>
        <p:spPr bwMode="auto">
          <a:xfrm>
            <a:off x="6171459" y="1681714"/>
            <a:ext cx="5183307" cy="822889"/>
          </a:xfrm>
          <a:prstGeom prst="rect">
            <a:avLst/>
          </a:prstGeom>
          <a:noFill/>
          <a:ln>
            <a:noFill/>
          </a:ln>
        </p:spPr>
        <p:txBody>
          <a:bodyPr spcFirstLastPara="1" wrap="square" lIns="77600" tIns="38800" rIns="77600" bIns="38800" anchor="b" anchorCtr="0">
            <a:normAutofit/>
          </a:bodyPr>
          <a:lstStyle>
            <a:lvl1pPr marL="609585" lvl="0" indent="-304792" algn="l">
              <a:lnSpc>
                <a:spcPct val="90000"/>
              </a:lnSpc>
              <a:spcBef>
                <a:spcPts val="1067"/>
              </a:spcBef>
              <a:spcAft>
                <a:spcPts val="0"/>
              </a:spcAft>
              <a:buClr>
                <a:srgbClr val="00294B"/>
              </a:buClr>
              <a:buSzPts val="2000"/>
              <a:buNone/>
              <a:defRPr sz="2650" b="1">
                <a:solidFill>
                  <a:srgbClr val="00294B"/>
                </a:solidFill>
              </a:defRPr>
            </a:lvl1pPr>
            <a:lvl2pPr marL="1219170" lvl="1" indent="-304792" algn="l">
              <a:lnSpc>
                <a:spcPct val="90000"/>
              </a:lnSpc>
              <a:spcBef>
                <a:spcPts val="533"/>
              </a:spcBef>
              <a:spcAft>
                <a:spcPts val="0"/>
              </a:spcAft>
              <a:buClr>
                <a:schemeClr val="dk1"/>
              </a:buClr>
              <a:buSzPts val="1700"/>
              <a:buNone/>
              <a:defRPr sz="2250" b="1"/>
            </a:lvl2pPr>
            <a:lvl3pPr marL="1828754" lvl="2" indent="-304792" algn="l">
              <a:lnSpc>
                <a:spcPct val="90000"/>
              </a:lnSpc>
              <a:spcBef>
                <a:spcPts val="533"/>
              </a:spcBef>
              <a:spcAft>
                <a:spcPts val="0"/>
              </a:spcAft>
              <a:buClr>
                <a:schemeClr val="dk1"/>
              </a:buClr>
              <a:buSzPts val="1500"/>
              <a:buNone/>
              <a:defRPr sz="2000" b="1"/>
            </a:lvl3pPr>
            <a:lvl4pPr marL="2438339" lvl="3" indent="-304792" algn="l">
              <a:lnSpc>
                <a:spcPct val="90000"/>
              </a:lnSpc>
              <a:spcBef>
                <a:spcPts val="533"/>
              </a:spcBef>
              <a:spcAft>
                <a:spcPts val="0"/>
              </a:spcAft>
              <a:buClr>
                <a:schemeClr val="dk1"/>
              </a:buClr>
              <a:buSzPts val="1400"/>
              <a:buNone/>
              <a:defRPr sz="1850" b="1"/>
            </a:lvl4pPr>
            <a:lvl5pPr marL="3047924" lvl="4" indent="-304792" algn="l">
              <a:lnSpc>
                <a:spcPct val="90000"/>
              </a:lnSpc>
              <a:spcBef>
                <a:spcPts val="533"/>
              </a:spcBef>
              <a:spcAft>
                <a:spcPts val="0"/>
              </a:spcAft>
              <a:buClr>
                <a:schemeClr val="dk1"/>
              </a:buClr>
              <a:buSzPts val="1400"/>
              <a:buNone/>
              <a:defRPr sz="1850" b="1"/>
            </a:lvl5pPr>
            <a:lvl6pPr marL="3657509" lvl="5" indent="-304792" algn="l">
              <a:lnSpc>
                <a:spcPct val="90000"/>
              </a:lnSpc>
              <a:spcBef>
                <a:spcPts val="533"/>
              </a:spcBef>
              <a:spcAft>
                <a:spcPts val="0"/>
              </a:spcAft>
              <a:buClr>
                <a:schemeClr val="dk1"/>
              </a:buClr>
              <a:buSzPts val="1400"/>
              <a:buNone/>
              <a:defRPr sz="1850" b="1"/>
            </a:lvl6pPr>
            <a:lvl7pPr marL="4267093" lvl="6" indent="-304792" algn="l">
              <a:lnSpc>
                <a:spcPct val="90000"/>
              </a:lnSpc>
              <a:spcBef>
                <a:spcPts val="533"/>
              </a:spcBef>
              <a:spcAft>
                <a:spcPts val="0"/>
              </a:spcAft>
              <a:buClr>
                <a:schemeClr val="dk1"/>
              </a:buClr>
              <a:buSzPts val="1400"/>
              <a:buNone/>
              <a:defRPr sz="1850" b="1"/>
            </a:lvl7pPr>
            <a:lvl8pPr marL="4876678" lvl="7" indent="-304792" algn="l">
              <a:lnSpc>
                <a:spcPct val="90000"/>
              </a:lnSpc>
              <a:spcBef>
                <a:spcPts val="533"/>
              </a:spcBef>
              <a:spcAft>
                <a:spcPts val="0"/>
              </a:spcAft>
              <a:buClr>
                <a:schemeClr val="dk1"/>
              </a:buClr>
              <a:buSzPts val="1400"/>
              <a:buNone/>
              <a:defRPr sz="1850" b="1"/>
            </a:lvl8pPr>
            <a:lvl9pPr marL="5486263" lvl="8" indent="-304792" algn="l">
              <a:lnSpc>
                <a:spcPct val="90000"/>
              </a:lnSpc>
              <a:spcBef>
                <a:spcPts val="533"/>
              </a:spcBef>
              <a:spcAft>
                <a:spcPts val="0"/>
              </a:spcAft>
              <a:buClr>
                <a:schemeClr val="dk1"/>
              </a:buClr>
              <a:buSzPts val="1400"/>
              <a:buNone/>
              <a:defRPr sz="1850" b="1"/>
            </a:lvl9pPr>
          </a:lstStyle>
          <a:p>
            <a:pPr>
              <a:defRPr/>
            </a:pPr>
            <a:endParaRPr/>
          </a:p>
        </p:txBody>
      </p:sp>
      <p:sp>
        <p:nvSpPr>
          <p:cNvPr id="61" name="Google Shape;61;p14"/>
          <p:cNvSpPr txBox="1">
            <a:spLocks noGrp="1"/>
          </p:cNvSpPr>
          <p:nvPr>
            <p:ph type="body" idx="4"/>
          </p:nvPr>
        </p:nvSpPr>
        <p:spPr bwMode="auto">
          <a:xfrm>
            <a:off x="6171459" y="2504604"/>
            <a:ext cx="5183307" cy="3685037"/>
          </a:xfrm>
          <a:prstGeom prst="rect">
            <a:avLst/>
          </a:prstGeom>
          <a:noFill/>
          <a:ln>
            <a:noFill/>
          </a:ln>
        </p:spPr>
        <p:txBody>
          <a:bodyPr spcFirstLastPara="1" wrap="square" lIns="77600" tIns="38800" rIns="77600" bIns="38800" anchor="t" anchorCtr="0">
            <a:normAutofit/>
          </a:bodyPr>
          <a:lstStyle>
            <a:lvl1pPr marL="609585" lvl="0" indent="-507987" algn="l">
              <a:lnSpc>
                <a:spcPct val="90000"/>
              </a:lnSpc>
              <a:spcBef>
                <a:spcPts val="1067"/>
              </a:spcBef>
              <a:spcAft>
                <a:spcPts val="0"/>
              </a:spcAft>
              <a:buClr>
                <a:srgbClr val="FF6700"/>
              </a:buClr>
              <a:buSzPts val="2400"/>
              <a:buChar char="•"/>
              <a:defRPr sz="3200">
                <a:solidFill>
                  <a:srgbClr val="FF6700"/>
                </a:solidFill>
                <a:latin typeface="Calibri"/>
                <a:ea typeface="Calibri"/>
                <a:cs typeface="Calibri"/>
              </a:defRPr>
            </a:lvl1pPr>
            <a:lvl2pPr marL="1219170" lvl="1" indent="-474121" algn="l">
              <a:lnSpc>
                <a:spcPct val="90000"/>
              </a:lnSpc>
              <a:spcBef>
                <a:spcPts val="533"/>
              </a:spcBef>
              <a:spcAft>
                <a:spcPts val="0"/>
              </a:spcAft>
              <a:buClr>
                <a:srgbClr val="00294B"/>
              </a:buClr>
              <a:buSzPts val="2000"/>
              <a:buChar char="•"/>
              <a:defRPr sz="2650">
                <a:solidFill>
                  <a:srgbClr val="00294B"/>
                </a:solidFill>
                <a:latin typeface="Calibri"/>
                <a:ea typeface="Calibri"/>
                <a:cs typeface="Calibri"/>
              </a:defRPr>
            </a:lvl2pPr>
            <a:lvl3pPr marL="1828754" lvl="2" indent="-448722" algn="l">
              <a:lnSpc>
                <a:spcPct val="90000"/>
              </a:lnSpc>
              <a:spcBef>
                <a:spcPts val="533"/>
              </a:spcBef>
              <a:spcAft>
                <a:spcPts val="0"/>
              </a:spcAft>
              <a:buClr>
                <a:srgbClr val="456487"/>
              </a:buClr>
              <a:buSzPts val="1700"/>
              <a:buChar char="•"/>
              <a:defRPr sz="2250">
                <a:solidFill>
                  <a:srgbClr val="456487"/>
                </a:solidFill>
                <a:latin typeface="Calibri"/>
                <a:ea typeface="Calibri"/>
                <a:cs typeface="Calibri"/>
              </a:defRPr>
            </a:lvl3pPr>
            <a:lvl4pPr marL="2438339" lvl="3" indent="-431789" algn="l">
              <a:lnSpc>
                <a:spcPct val="90000"/>
              </a:lnSpc>
              <a:spcBef>
                <a:spcPts val="533"/>
              </a:spcBef>
              <a:spcAft>
                <a:spcPts val="0"/>
              </a:spcAft>
              <a:buClr>
                <a:srgbClr val="456487"/>
              </a:buClr>
              <a:buSzPts val="1500"/>
              <a:buChar char="•"/>
              <a:defRPr>
                <a:solidFill>
                  <a:srgbClr val="456487"/>
                </a:solidFill>
              </a:defRPr>
            </a:lvl4pPr>
            <a:lvl5pPr marL="3047924" lvl="4" indent="-431789" algn="l">
              <a:lnSpc>
                <a:spcPct val="90000"/>
              </a:lnSpc>
              <a:spcBef>
                <a:spcPts val="533"/>
              </a:spcBef>
              <a:spcAft>
                <a:spcPts val="0"/>
              </a:spcAft>
              <a:buClr>
                <a:srgbClr val="456487"/>
              </a:buClr>
              <a:buSzPts val="1500"/>
              <a:buChar char="•"/>
              <a:defRPr>
                <a:solidFill>
                  <a:srgbClr val="456487"/>
                </a:solidFill>
              </a:defRPr>
            </a:lvl5pPr>
            <a:lvl6pPr marL="3657509" lvl="5" indent="-431789" algn="l">
              <a:lnSpc>
                <a:spcPct val="90000"/>
              </a:lnSpc>
              <a:spcBef>
                <a:spcPts val="533"/>
              </a:spcBef>
              <a:spcAft>
                <a:spcPts val="0"/>
              </a:spcAft>
              <a:buClr>
                <a:schemeClr val="dk1"/>
              </a:buClr>
              <a:buSzPts val="1500"/>
              <a:buChar char="•"/>
              <a:defRPr/>
            </a:lvl6pPr>
            <a:lvl7pPr marL="4267093" lvl="6" indent="-431789" algn="l">
              <a:lnSpc>
                <a:spcPct val="90000"/>
              </a:lnSpc>
              <a:spcBef>
                <a:spcPts val="533"/>
              </a:spcBef>
              <a:spcAft>
                <a:spcPts val="0"/>
              </a:spcAft>
              <a:buClr>
                <a:schemeClr val="dk1"/>
              </a:buClr>
              <a:buSzPts val="1500"/>
              <a:buChar char="•"/>
              <a:defRPr/>
            </a:lvl7pPr>
            <a:lvl8pPr marL="4876678" lvl="7" indent="-431789" algn="l">
              <a:lnSpc>
                <a:spcPct val="90000"/>
              </a:lnSpc>
              <a:spcBef>
                <a:spcPts val="533"/>
              </a:spcBef>
              <a:spcAft>
                <a:spcPts val="0"/>
              </a:spcAft>
              <a:buClr>
                <a:schemeClr val="dk1"/>
              </a:buClr>
              <a:buSzPts val="1500"/>
              <a:buChar char="•"/>
              <a:defRPr/>
            </a:lvl8pPr>
            <a:lvl9pPr marL="5486263" lvl="8" indent="-431789" algn="l">
              <a:lnSpc>
                <a:spcPct val="90000"/>
              </a:lnSpc>
              <a:spcBef>
                <a:spcPts val="533"/>
              </a:spcBef>
              <a:spcAft>
                <a:spcPts val="0"/>
              </a:spcAft>
              <a:buClr>
                <a:schemeClr val="dk1"/>
              </a:buClr>
              <a:buSzPts val="1500"/>
              <a:buChar char="•"/>
              <a:defRPr/>
            </a:lvl9pPr>
          </a:lstStyle>
          <a:p>
            <a:pPr>
              <a:defRPr/>
            </a:pPr>
            <a:endParaRPr/>
          </a:p>
        </p:txBody>
      </p:sp>
      <p:sp>
        <p:nvSpPr>
          <p:cNvPr id="62" name="Google Shape;62;p14"/>
          <p:cNvSpPr txBox="1">
            <a:spLocks noGrp="1"/>
          </p:cNvSpPr>
          <p:nvPr>
            <p:ph type="dt" idx="10"/>
          </p:nvPr>
        </p:nvSpPr>
        <p:spPr bwMode="auto">
          <a:xfrm>
            <a:off x="228399" y="6467925"/>
            <a:ext cx="2729259" cy="364731"/>
          </a:xfrm>
          <a:prstGeom prst="rect">
            <a:avLst/>
          </a:prstGeom>
          <a:noFill/>
          <a:ln>
            <a:noFill/>
          </a:ln>
        </p:spPr>
        <p:txBody>
          <a:bodyPr spcFirstLastPara="1" wrap="square" lIns="77600" tIns="38800" rIns="77600" bIns="38800" anchor="ctr" anchorCtr="0">
            <a:noAutofit/>
          </a:bodyPr>
          <a:lstStyle>
            <a:lvl1pPr lvl="0" algn="l">
              <a:spcBef>
                <a:spcPts val="0"/>
              </a:spcBef>
              <a:spcAft>
                <a:spcPts val="0"/>
              </a:spcAft>
              <a:buSzPts val="1200"/>
              <a:buNone/>
              <a:defRPr>
                <a:solidFill>
                  <a:schemeClr val="lt1"/>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pPr>
              <a:defRPr/>
            </a:pPr>
            <a:endParaRPr/>
          </a:p>
        </p:txBody>
      </p:sp>
      <p:sp>
        <p:nvSpPr>
          <p:cNvPr id="63" name="Google Shape;63;p14"/>
          <p:cNvSpPr txBox="1">
            <a:spLocks noGrp="1"/>
          </p:cNvSpPr>
          <p:nvPr>
            <p:ph type="ftr" idx="11"/>
          </p:nvPr>
        </p:nvSpPr>
        <p:spPr bwMode="auto">
          <a:xfrm>
            <a:off x="3325189" y="6467925"/>
            <a:ext cx="5541624" cy="364731"/>
          </a:xfrm>
          <a:prstGeom prst="rect">
            <a:avLst/>
          </a:prstGeom>
          <a:noFill/>
          <a:ln>
            <a:noFill/>
          </a:ln>
        </p:spPr>
        <p:txBody>
          <a:bodyPr spcFirstLastPara="1" wrap="square" lIns="77600" tIns="38800" rIns="77600" bIns="38800" anchor="ctr" anchorCtr="0">
            <a:noAutofit/>
          </a:bodyPr>
          <a:lstStyle>
            <a:lvl1pPr lvl="0" algn="ctr">
              <a:spcBef>
                <a:spcPts val="0"/>
              </a:spcBef>
              <a:spcAft>
                <a:spcPts val="0"/>
              </a:spcAft>
              <a:buSzPts val="1200"/>
              <a:buNone/>
              <a:defRPr>
                <a:solidFill>
                  <a:schemeClr val="lt1"/>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pPr>
              <a:defRPr/>
            </a:pPr>
            <a:endParaRPr/>
          </a:p>
        </p:txBody>
      </p:sp>
      <p:sp>
        <p:nvSpPr>
          <p:cNvPr id="64" name="Google Shape;64;p14"/>
          <p:cNvSpPr txBox="1">
            <a:spLocks noGrp="1"/>
          </p:cNvSpPr>
          <p:nvPr>
            <p:ph type="sldNum" idx="12"/>
          </p:nvPr>
        </p:nvSpPr>
        <p:spPr bwMode="auto">
          <a:xfrm>
            <a:off x="9234344" y="6467925"/>
            <a:ext cx="2741673" cy="364731"/>
          </a:xfrm>
          <a:prstGeom prst="rect">
            <a:avLst/>
          </a:prstGeom>
          <a:noFill/>
          <a:ln>
            <a:noFill/>
          </a:ln>
        </p:spPr>
        <p:txBody>
          <a:bodyPr spcFirstLastPara="1" wrap="square" lIns="77600" tIns="38800" rIns="77600" bIns="38800" anchor="ctr" anchorCtr="0">
            <a:noAutofit/>
          </a:bodyPr>
          <a:lstStyle>
            <a:lvl1pPr marL="0" lvl="0" indent="0" algn="r">
              <a:spcBef>
                <a:spcPts val="0"/>
              </a:spcBef>
              <a:spcAft>
                <a:spcPts val="0"/>
              </a:spcAft>
              <a:buNone/>
              <a:defRPr sz="1350" b="0" i="0" u="none" strike="noStrike" cap="none">
                <a:solidFill>
                  <a:schemeClr val="lt1"/>
                </a:solidFill>
                <a:latin typeface="Arial"/>
                <a:ea typeface="Arial"/>
                <a:cs typeface="Arial"/>
              </a:defRPr>
            </a:lvl1pPr>
            <a:lvl2pPr marL="0" lvl="1" indent="0" algn="r">
              <a:spcBef>
                <a:spcPts val="0"/>
              </a:spcBef>
              <a:spcAft>
                <a:spcPts val="0"/>
              </a:spcAft>
              <a:buNone/>
              <a:defRPr sz="1350" b="0" i="0" u="none" strike="noStrike" cap="none">
                <a:solidFill>
                  <a:schemeClr val="lt1"/>
                </a:solidFill>
                <a:latin typeface="Arial"/>
                <a:ea typeface="Arial"/>
                <a:cs typeface="Arial"/>
              </a:defRPr>
            </a:lvl2pPr>
            <a:lvl3pPr marL="0" lvl="2" indent="0" algn="r">
              <a:spcBef>
                <a:spcPts val="0"/>
              </a:spcBef>
              <a:spcAft>
                <a:spcPts val="0"/>
              </a:spcAft>
              <a:buNone/>
              <a:defRPr sz="1350" b="0" i="0" u="none" strike="noStrike" cap="none">
                <a:solidFill>
                  <a:schemeClr val="lt1"/>
                </a:solidFill>
                <a:latin typeface="Arial"/>
                <a:ea typeface="Arial"/>
                <a:cs typeface="Arial"/>
              </a:defRPr>
            </a:lvl3pPr>
            <a:lvl4pPr marL="0" lvl="3" indent="0" algn="r">
              <a:spcBef>
                <a:spcPts val="0"/>
              </a:spcBef>
              <a:spcAft>
                <a:spcPts val="0"/>
              </a:spcAft>
              <a:buNone/>
              <a:defRPr sz="1350" b="0" i="0" u="none" strike="noStrike" cap="none">
                <a:solidFill>
                  <a:schemeClr val="lt1"/>
                </a:solidFill>
                <a:latin typeface="Arial"/>
                <a:ea typeface="Arial"/>
                <a:cs typeface="Arial"/>
              </a:defRPr>
            </a:lvl4pPr>
            <a:lvl5pPr marL="0" lvl="4" indent="0" algn="r">
              <a:spcBef>
                <a:spcPts val="0"/>
              </a:spcBef>
              <a:spcAft>
                <a:spcPts val="0"/>
              </a:spcAft>
              <a:buNone/>
              <a:defRPr sz="1350" b="0" i="0" u="none" strike="noStrike" cap="none">
                <a:solidFill>
                  <a:schemeClr val="lt1"/>
                </a:solidFill>
                <a:latin typeface="Arial"/>
                <a:ea typeface="Arial"/>
                <a:cs typeface="Arial"/>
              </a:defRPr>
            </a:lvl5pPr>
            <a:lvl6pPr marL="0" lvl="5" indent="0" algn="r">
              <a:spcBef>
                <a:spcPts val="0"/>
              </a:spcBef>
              <a:spcAft>
                <a:spcPts val="0"/>
              </a:spcAft>
              <a:buNone/>
              <a:defRPr sz="1350" b="0" i="0" u="none" strike="noStrike" cap="none">
                <a:solidFill>
                  <a:schemeClr val="lt1"/>
                </a:solidFill>
                <a:latin typeface="Arial"/>
                <a:ea typeface="Arial"/>
                <a:cs typeface="Arial"/>
              </a:defRPr>
            </a:lvl6pPr>
            <a:lvl7pPr marL="0" lvl="6" indent="0" algn="r">
              <a:spcBef>
                <a:spcPts val="0"/>
              </a:spcBef>
              <a:spcAft>
                <a:spcPts val="0"/>
              </a:spcAft>
              <a:buNone/>
              <a:defRPr sz="1350" b="0" i="0" u="none" strike="noStrike" cap="none">
                <a:solidFill>
                  <a:schemeClr val="lt1"/>
                </a:solidFill>
                <a:latin typeface="Arial"/>
                <a:ea typeface="Arial"/>
                <a:cs typeface="Arial"/>
              </a:defRPr>
            </a:lvl7pPr>
            <a:lvl8pPr marL="0" lvl="7" indent="0" algn="r">
              <a:spcBef>
                <a:spcPts val="0"/>
              </a:spcBef>
              <a:spcAft>
                <a:spcPts val="0"/>
              </a:spcAft>
              <a:buNone/>
              <a:defRPr sz="1350" b="0" i="0" u="none" strike="noStrike" cap="none">
                <a:solidFill>
                  <a:schemeClr val="lt1"/>
                </a:solidFill>
                <a:latin typeface="Arial"/>
                <a:ea typeface="Arial"/>
                <a:cs typeface="Arial"/>
              </a:defRPr>
            </a:lvl8pPr>
            <a:lvl9pPr marL="0" lvl="8" indent="0" algn="r">
              <a:spcBef>
                <a:spcPts val="0"/>
              </a:spcBef>
              <a:spcAft>
                <a:spcPts val="0"/>
              </a:spcAft>
              <a:buNone/>
              <a:defRPr sz="1350" b="0" i="0" u="none" strike="noStrike" cap="none">
                <a:solidFill>
                  <a:schemeClr val="lt1"/>
                </a:solidFill>
                <a:latin typeface="Arial"/>
                <a:ea typeface="Arial"/>
                <a:cs typeface="Arial"/>
              </a:defRPr>
            </a:lvl9pPr>
          </a:lstStyle>
          <a:p>
            <a:pPr>
              <a:defRPr/>
            </a:pPr>
            <a:fld id="{00000000-1234-1234-1234-123412341234}" type="slidenum">
              <a:rPr lang="fr-FR"/>
              <a:t>‹N°›</a:t>
            </a:fld>
            <a:endParaRPr lang="fr-FR"/>
          </a:p>
        </p:txBody>
      </p:sp>
      <p:sp>
        <p:nvSpPr>
          <p:cNvPr id="65" name="Google Shape;65;p14"/>
          <p:cNvSpPr txBox="1">
            <a:spLocks noGrp="1"/>
          </p:cNvSpPr>
          <p:nvPr>
            <p:ph type="title"/>
          </p:nvPr>
        </p:nvSpPr>
        <p:spPr bwMode="auto">
          <a:xfrm>
            <a:off x="2591739" y="169116"/>
            <a:ext cx="6438063" cy="488984"/>
          </a:xfrm>
          <a:prstGeom prst="rect">
            <a:avLst/>
          </a:prstGeom>
          <a:noFill/>
          <a:ln>
            <a:noFill/>
          </a:ln>
        </p:spPr>
        <p:txBody>
          <a:bodyPr spcFirstLastPara="1" wrap="square" lIns="77600" tIns="38800" rIns="77600" bIns="38800" anchor="ctr" anchorCtr="0">
            <a:normAutofit/>
          </a:bodyPr>
          <a:lstStyle>
            <a:lvl1pPr lvl="0" algn="l">
              <a:lnSpc>
                <a:spcPct val="90000"/>
              </a:lnSpc>
              <a:spcBef>
                <a:spcPts val="0"/>
              </a:spcBef>
              <a:spcAft>
                <a:spcPts val="0"/>
              </a:spcAft>
              <a:buClr>
                <a:srgbClr val="00294B"/>
              </a:buClr>
              <a:buSzPts val="2000"/>
              <a:buFont typeface="Calibri"/>
              <a:buNone/>
              <a:defRPr sz="2650" b="1">
                <a:solidFill>
                  <a:srgbClr val="00294B"/>
                </a:solidFill>
                <a:latin typeface="Calibri"/>
                <a:ea typeface="Calibri"/>
                <a:cs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pPr>
              <a:defRPr/>
            </a:pPr>
            <a:endParaRPr/>
          </a:p>
        </p:txBody>
      </p:sp>
    </p:spTree>
    <p:extLst>
      <p:ext uri="{BB962C8B-B14F-4D97-AF65-F5344CB8AC3E}">
        <p14:creationId xmlns:p14="http://schemas.microsoft.com/office/powerpoint/2010/main" val="306866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fld id="{933A556B-7C63-244D-9B7C-B0EA8042B330}" type="slidenum">
              <a:rPr lang="en-US" smtClean="0"/>
              <a:pPr/>
              <a:t>‹N°›</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64421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1C7B-176A-7987-56DF-4FB1FF984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B5906-75B8-CA47-90FF-B40E10E463AF}"/>
              </a:ext>
            </a:extLst>
          </p:cNvPr>
          <p:cNvSpPr>
            <a:spLocks noGrp="1"/>
          </p:cNvSpPr>
          <p:nvPr>
            <p:ph type="dt" sz="half" idx="10"/>
          </p:nvPr>
        </p:nvSpPr>
        <p:spPr/>
        <p:txBody>
          <a:bodyPr/>
          <a:lstStyle/>
          <a:p>
            <a:r>
              <a:rPr lang="en-US"/>
              <a:t>10/9/2024</a:t>
            </a:r>
          </a:p>
        </p:txBody>
      </p:sp>
      <p:sp>
        <p:nvSpPr>
          <p:cNvPr id="4" name="Footer Placeholder 3">
            <a:extLst>
              <a:ext uri="{FF2B5EF4-FFF2-40B4-BE49-F238E27FC236}">
                <a16:creationId xmlns:a16="http://schemas.microsoft.com/office/drawing/2014/main" id="{9BF0E031-C721-04CB-329B-5C3D894CCC0D}"/>
              </a:ext>
            </a:extLst>
          </p:cNvPr>
          <p:cNvSpPr>
            <a:spLocks noGrp="1"/>
          </p:cNvSpPr>
          <p:nvPr>
            <p:ph type="ftr" sz="quarter" idx="11"/>
          </p:nvPr>
        </p:nvSpPr>
        <p:spPr/>
        <p:txBody>
          <a:bodyPr/>
          <a:lstStyle/>
          <a:p>
            <a:r>
              <a:rPr lang="en-US"/>
              <a:t>1st EIC-France Meeting</a:t>
            </a:r>
          </a:p>
        </p:txBody>
      </p:sp>
      <p:sp>
        <p:nvSpPr>
          <p:cNvPr id="5" name="Slide Number Placeholder 4">
            <a:extLst>
              <a:ext uri="{FF2B5EF4-FFF2-40B4-BE49-F238E27FC236}">
                <a16:creationId xmlns:a16="http://schemas.microsoft.com/office/drawing/2014/main" id="{9FF6CBF7-6901-0C83-6C7C-815088464A96}"/>
              </a:ext>
            </a:extLst>
          </p:cNvPr>
          <p:cNvSpPr>
            <a:spLocks noGrp="1"/>
          </p:cNvSpPr>
          <p:nvPr>
            <p:ph type="sldNum" sz="quarter" idx="12"/>
          </p:nvPr>
        </p:nvSpPr>
        <p:spPr/>
        <p:txBody>
          <a:bodyPr/>
          <a:lstStyle/>
          <a:p>
            <a:fld id="{00A14187-AF44-4271-AA62-1C5C376B8E74}" type="slidenum">
              <a:rPr lang="en-US" smtClean="0"/>
              <a:t>‹N°›</a:t>
            </a:fld>
            <a:endParaRPr lang="en-US"/>
          </a:p>
        </p:txBody>
      </p:sp>
    </p:spTree>
    <p:extLst>
      <p:ext uri="{BB962C8B-B14F-4D97-AF65-F5344CB8AC3E}">
        <p14:creationId xmlns:p14="http://schemas.microsoft.com/office/powerpoint/2010/main" val="1585378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175" cy="650400"/>
          </a:xfrm>
          <a:prstGeom prst="rect">
            <a:avLst/>
          </a:prstGeom>
          <a:solidFill>
            <a:schemeClr val="lt1"/>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sz="1800"/>
          </a:p>
        </p:txBody>
      </p:sp>
      <p:grpSp>
        <p:nvGrpSpPr>
          <p:cNvPr id="11" name="Google Shape;11;p2"/>
          <p:cNvGrpSpPr/>
          <p:nvPr/>
        </p:nvGrpSpPr>
        <p:grpSpPr>
          <a:xfrm>
            <a:off x="1107203" y="1588427"/>
            <a:ext cx="994362" cy="61102"/>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sz="1800"/>
            </a:p>
          </p:txBody>
        </p:sp>
      </p:grpSp>
      <p:sp>
        <p:nvSpPr>
          <p:cNvPr id="14" name="Google Shape;14;p2"/>
          <p:cNvSpPr txBox="1">
            <a:spLocks noGrp="1"/>
          </p:cNvSpPr>
          <p:nvPr>
            <p:ph type="ctrTitle"/>
          </p:nvPr>
        </p:nvSpPr>
        <p:spPr>
          <a:xfrm>
            <a:off x="972610" y="1763267"/>
            <a:ext cx="10250970" cy="2219700"/>
          </a:xfrm>
          <a:prstGeom prst="rect">
            <a:avLst/>
          </a:prstGeom>
        </p:spPr>
        <p:txBody>
          <a:bodyPr spcFirstLastPara="1" wrap="square" lIns="121875" tIns="121875" rIns="121875" bIns="121875" anchor="t" anchorCtr="0">
            <a:norm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a:endParaRPr/>
          </a:p>
        </p:txBody>
      </p:sp>
      <p:sp>
        <p:nvSpPr>
          <p:cNvPr id="15" name="Google Shape;15;p2"/>
          <p:cNvSpPr txBox="1">
            <a:spLocks noGrp="1"/>
          </p:cNvSpPr>
          <p:nvPr>
            <p:ph type="subTitle" idx="1"/>
          </p:nvPr>
        </p:nvSpPr>
        <p:spPr>
          <a:xfrm>
            <a:off x="972846" y="4230533"/>
            <a:ext cx="10250970" cy="721500"/>
          </a:xfrm>
          <a:prstGeom prst="rect">
            <a:avLst/>
          </a:prstGeom>
        </p:spPr>
        <p:txBody>
          <a:bodyPr spcFirstLastPara="1" wrap="square" lIns="121875" tIns="121875" rIns="121875" bIns="121875" anchor="t" anchorCtr="0">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11381853" y="6333134"/>
            <a:ext cx="731591"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fr-FR" smtClean="0"/>
              <a:pPr algn="r"/>
              <a:t>‹N°›</a:t>
            </a:fld>
            <a:endParaRPr lang="fr-FR"/>
          </a:p>
        </p:txBody>
      </p:sp>
    </p:spTree>
    <p:extLst>
      <p:ext uri="{BB962C8B-B14F-4D97-AF65-F5344CB8AC3E}">
        <p14:creationId xmlns:p14="http://schemas.microsoft.com/office/powerpoint/2010/main" val="1965643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Physics">
  <p:cSld name="Title and two columns Physics">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415604" y="182880"/>
            <a:ext cx="11360959" cy="763500"/>
          </a:xfrm>
          <a:prstGeom prst="rect">
            <a:avLst/>
          </a:prstGeom>
        </p:spPr>
        <p:txBody>
          <a:bodyPr spcFirstLastPara="1" wrap="square" lIns="121875" tIns="121875" rIns="121875" bIns="121875" anchor="t" anchorCtr="0">
            <a:normAutofit/>
          </a:bodyPr>
          <a:lstStyle>
            <a:lvl1pPr lvl="0" rtl="0">
              <a:spcBef>
                <a:spcPts val="0"/>
              </a:spcBef>
              <a:spcAft>
                <a:spcPts val="0"/>
              </a:spcAft>
              <a:buSzPts val="3700"/>
              <a:buNone/>
              <a:defRPr b="1"/>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4" name="Google Shape;84;p13"/>
          <p:cNvSpPr txBox="1">
            <a:spLocks noGrp="1"/>
          </p:cNvSpPr>
          <p:nvPr>
            <p:ph type="body" idx="1"/>
          </p:nvPr>
        </p:nvSpPr>
        <p:spPr>
          <a:xfrm>
            <a:off x="415604" y="1536633"/>
            <a:ext cx="5333289" cy="4555200"/>
          </a:xfrm>
          <a:prstGeom prst="rect">
            <a:avLst/>
          </a:prstGeom>
        </p:spPr>
        <p:txBody>
          <a:bodyPr spcFirstLastPara="1" wrap="square" lIns="121875" tIns="121875" rIns="121875" bIns="121875"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85" name="Google Shape;85;p13"/>
          <p:cNvSpPr txBox="1">
            <a:spLocks noGrp="1"/>
          </p:cNvSpPr>
          <p:nvPr>
            <p:ph type="body" idx="2"/>
          </p:nvPr>
        </p:nvSpPr>
        <p:spPr>
          <a:xfrm>
            <a:off x="6443266" y="1536633"/>
            <a:ext cx="5333289" cy="4555200"/>
          </a:xfrm>
          <a:prstGeom prst="rect">
            <a:avLst/>
          </a:prstGeom>
        </p:spPr>
        <p:txBody>
          <a:bodyPr spcFirstLastPara="1" wrap="square" lIns="121875" tIns="121875" rIns="121875" bIns="121875"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86" name="Google Shape;86;p13"/>
          <p:cNvSpPr txBox="1">
            <a:spLocks noGrp="1"/>
          </p:cNvSpPr>
          <p:nvPr>
            <p:ph type="sldNum" idx="12"/>
          </p:nvPr>
        </p:nvSpPr>
        <p:spPr>
          <a:xfrm>
            <a:off x="11044984" y="6537960"/>
            <a:ext cx="731591" cy="320100"/>
          </a:xfrm>
          <a:prstGeom prst="rect">
            <a:avLst/>
          </a:prstGeom>
        </p:spPr>
        <p:txBody>
          <a:bodyPr spcFirstLastPara="1" wrap="square" lIns="91425" tIns="91425" rIns="0" bIns="64000" anchor="ctr" anchorCtr="0">
            <a:noAutofit/>
          </a:bodyPr>
          <a:lstStyle>
            <a:lvl1pPr lvl="0" rtl="0">
              <a:lnSpc>
                <a:spcPct val="80000"/>
              </a:lnSpc>
              <a:buSzPts val="1018"/>
              <a:buNone/>
              <a:defRPr sz="1400">
                <a:solidFill>
                  <a:schemeClr val="accent5"/>
                </a:solidFill>
                <a:latin typeface="Average"/>
                <a:ea typeface="Average"/>
                <a:cs typeface="Average"/>
                <a:sym typeface="Average"/>
              </a:defRPr>
            </a:lvl1pPr>
            <a:lvl2pPr lvl="1" rtl="0">
              <a:lnSpc>
                <a:spcPct val="80000"/>
              </a:lnSpc>
              <a:buSzPts val="1018"/>
              <a:buNone/>
              <a:defRPr sz="1400">
                <a:solidFill>
                  <a:schemeClr val="accent5"/>
                </a:solidFill>
                <a:latin typeface="Average"/>
                <a:ea typeface="Average"/>
                <a:cs typeface="Average"/>
                <a:sym typeface="Average"/>
              </a:defRPr>
            </a:lvl2pPr>
            <a:lvl3pPr lvl="2" rtl="0">
              <a:lnSpc>
                <a:spcPct val="80000"/>
              </a:lnSpc>
              <a:buSzPts val="1018"/>
              <a:buNone/>
              <a:defRPr sz="1400">
                <a:solidFill>
                  <a:schemeClr val="accent5"/>
                </a:solidFill>
                <a:latin typeface="Average"/>
                <a:ea typeface="Average"/>
                <a:cs typeface="Average"/>
                <a:sym typeface="Average"/>
              </a:defRPr>
            </a:lvl3pPr>
            <a:lvl4pPr lvl="3" rtl="0">
              <a:lnSpc>
                <a:spcPct val="80000"/>
              </a:lnSpc>
              <a:buSzPts val="1018"/>
              <a:buNone/>
              <a:defRPr sz="1400">
                <a:solidFill>
                  <a:schemeClr val="accent5"/>
                </a:solidFill>
                <a:latin typeface="Average"/>
                <a:ea typeface="Average"/>
                <a:cs typeface="Average"/>
                <a:sym typeface="Average"/>
              </a:defRPr>
            </a:lvl4pPr>
            <a:lvl5pPr lvl="4" rtl="0">
              <a:lnSpc>
                <a:spcPct val="80000"/>
              </a:lnSpc>
              <a:buSzPts val="1018"/>
              <a:buNone/>
              <a:defRPr sz="1400">
                <a:solidFill>
                  <a:schemeClr val="accent5"/>
                </a:solidFill>
                <a:latin typeface="Average"/>
                <a:ea typeface="Average"/>
                <a:cs typeface="Average"/>
                <a:sym typeface="Average"/>
              </a:defRPr>
            </a:lvl5pPr>
            <a:lvl6pPr lvl="5" rtl="0">
              <a:lnSpc>
                <a:spcPct val="80000"/>
              </a:lnSpc>
              <a:buSzPts val="1018"/>
              <a:buNone/>
              <a:defRPr sz="1400">
                <a:solidFill>
                  <a:schemeClr val="accent5"/>
                </a:solidFill>
                <a:latin typeface="Average"/>
                <a:ea typeface="Average"/>
                <a:cs typeface="Average"/>
                <a:sym typeface="Average"/>
              </a:defRPr>
            </a:lvl6pPr>
            <a:lvl7pPr lvl="6" rtl="0">
              <a:lnSpc>
                <a:spcPct val="80000"/>
              </a:lnSpc>
              <a:buSzPts val="1018"/>
              <a:buNone/>
              <a:defRPr sz="1400">
                <a:solidFill>
                  <a:schemeClr val="accent5"/>
                </a:solidFill>
                <a:latin typeface="Average"/>
                <a:ea typeface="Average"/>
                <a:cs typeface="Average"/>
                <a:sym typeface="Average"/>
              </a:defRPr>
            </a:lvl7pPr>
            <a:lvl8pPr lvl="7" rtl="0">
              <a:lnSpc>
                <a:spcPct val="80000"/>
              </a:lnSpc>
              <a:buSzPts val="1018"/>
              <a:buNone/>
              <a:defRPr sz="1400">
                <a:solidFill>
                  <a:schemeClr val="accent5"/>
                </a:solidFill>
                <a:latin typeface="Average"/>
                <a:ea typeface="Average"/>
                <a:cs typeface="Average"/>
                <a:sym typeface="Average"/>
              </a:defRPr>
            </a:lvl8pPr>
            <a:lvl9pPr lvl="8" rtl="0">
              <a:lnSpc>
                <a:spcPct val="80000"/>
              </a:lnSpc>
              <a:buSzPts val="1018"/>
              <a:buNone/>
              <a:defRPr sz="1400">
                <a:solidFill>
                  <a:schemeClr val="accent5"/>
                </a:solidFill>
                <a:latin typeface="Average"/>
                <a:ea typeface="Average"/>
                <a:cs typeface="Average"/>
                <a:sym typeface="Average"/>
              </a:defRPr>
            </a:lvl9pPr>
          </a:lstStyle>
          <a:p>
            <a:pPr algn="r"/>
            <a:fld id="{00000000-1234-1234-1234-123412341234}" type="slidenum">
              <a:rPr lang="fr-FR" smtClean="0"/>
              <a:pPr algn="r"/>
              <a:t>‹N°›</a:t>
            </a:fld>
            <a:endParaRPr lang="fr-FR"/>
          </a:p>
        </p:txBody>
      </p:sp>
      <p:sp>
        <p:nvSpPr>
          <p:cNvPr id="87" name="Google Shape;87;p13"/>
          <p:cNvSpPr txBox="1"/>
          <p:nvPr/>
        </p:nvSpPr>
        <p:spPr>
          <a:xfrm>
            <a:off x="11734808" y="6528816"/>
            <a:ext cx="523636" cy="320100"/>
          </a:xfrm>
          <a:prstGeom prst="rect">
            <a:avLst/>
          </a:prstGeom>
          <a:noFill/>
          <a:ln>
            <a:noFill/>
          </a:ln>
        </p:spPr>
        <p:txBody>
          <a:bodyPr spcFirstLastPara="1" wrap="square" lIns="91425" tIns="0" rIns="91425" bIns="45700" anchor="b" anchorCtr="0">
            <a:noAutofit/>
          </a:bodyPr>
          <a:lstStyle/>
          <a:p>
            <a:pPr marL="0" lvl="0" indent="0" algn="l" rtl="0">
              <a:spcBef>
                <a:spcPts val="0"/>
              </a:spcBef>
              <a:spcAft>
                <a:spcPts val="0"/>
              </a:spcAft>
              <a:buNone/>
            </a:pPr>
            <a:r>
              <a:rPr lang="en" sz="1800">
                <a:solidFill>
                  <a:schemeClr val="accent5"/>
                </a:solidFill>
                <a:latin typeface="Average"/>
                <a:ea typeface="Average"/>
                <a:cs typeface="Average"/>
                <a:sym typeface="Average"/>
              </a:rPr>
              <a:t>/ 14</a:t>
            </a:r>
            <a:endParaRPr sz="1800">
              <a:solidFill>
                <a:schemeClr val="accent5"/>
              </a:solidFill>
              <a:latin typeface="Average"/>
              <a:ea typeface="Average"/>
              <a:cs typeface="Average"/>
              <a:sym typeface="Average"/>
            </a:endParaRPr>
          </a:p>
        </p:txBody>
      </p:sp>
      <p:sp>
        <p:nvSpPr>
          <p:cNvPr id="88" name="Google Shape;88;p13"/>
          <p:cNvSpPr txBox="1"/>
          <p:nvPr/>
        </p:nvSpPr>
        <p:spPr>
          <a:xfrm>
            <a:off x="4779209" y="6528825"/>
            <a:ext cx="2791327" cy="320100"/>
          </a:xfrm>
          <a:prstGeom prst="rect">
            <a:avLst/>
          </a:prstGeom>
          <a:noFill/>
          <a:ln>
            <a:noFill/>
          </a:ln>
        </p:spPr>
        <p:txBody>
          <a:bodyPr spcFirstLastPara="1" wrap="square" lIns="91425" tIns="0" rIns="91425" bIns="45700" anchor="b" anchorCtr="0">
            <a:noAutofit/>
          </a:bodyPr>
          <a:lstStyle/>
          <a:p>
            <a:pPr marL="0" lvl="0" indent="0" algn="ctr" rtl="0">
              <a:spcBef>
                <a:spcPts val="0"/>
              </a:spcBef>
              <a:spcAft>
                <a:spcPts val="0"/>
              </a:spcAft>
              <a:buNone/>
            </a:pPr>
            <a:r>
              <a:rPr lang="en" sz="1800">
                <a:solidFill>
                  <a:schemeClr val="accent5"/>
                </a:solidFill>
                <a:latin typeface="Average"/>
                <a:ea typeface="Average"/>
                <a:cs typeface="Average"/>
                <a:sym typeface="Average"/>
              </a:rPr>
              <a:t>Dylan Neff - EIC France 2024</a:t>
            </a:r>
            <a:endParaRPr sz="1800">
              <a:solidFill>
                <a:schemeClr val="accent5"/>
              </a:solidFill>
              <a:latin typeface="Average"/>
              <a:ea typeface="Average"/>
              <a:cs typeface="Average"/>
              <a:sym typeface="Average"/>
            </a:endParaRPr>
          </a:p>
        </p:txBody>
      </p:sp>
      <p:sp>
        <p:nvSpPr>
          <p:cNvPr id="89" name="Google Shape;89;p13"/>
          <p:cNvSpPr txBox="1"/>
          <p:nvPr/>
        </p:nvSpPr>
        <p:spPr>
          <a:xfrm>
            <a:off x="0" y="6537900"/>
            <a:ext cx="1651330" cy="320100"/>
          </a:xfrm>
          <a:prstGeom prst="rect">
            <a:avLst/>
          </a:prstGeom>
          <a:noFill/>
          <a:ln>
            <a:noFill/>
          </a:ln>
        </p:spPr>
        <p:txBody>
          <a:bodyPr spcFirstLastPara="1" wrap="square" lIns="91425" tIns="0" rIns="91425" bIns="45700" anchor="b" anchorCtr="0">
            <a:noAutofit/>
          </a:bodyPr>
          <a:lstStyle/>
          <a:p>
            <a:pPr marL="0" lvl="0" indent="0" algn="l" rtl="0">
              <a:spcBef>
                <a:spcPts val="0"/>
              </a:spcBef>
              <a:spcAft>
                <a:spcPts val="0"/>
              </a:spcAft>
              <a:buNone/>
            </a:pPr>
            <a:r>
              <a:rPr lang="en" sz="1800">
                <a:solidFill>
                  <a:schemeClr val="accent5"/>
                </a:solidFill>
                <a:latin typeface="Average"/>
                <a:ea typeface="Average"/>
                <a:cs typeface="Average"/>
                <a:sym typeface="Average"/>
              </a:rPr>
              <a:t>10/10/2024</a:t>
            </a:r>
            <a:endParaRPr sz="1800">
              <a:solidFill>
                <a:schemeClr val="accent5"/>
              </a:solidFill>
              <a:latin typeface="Average"/>
              <a:ea typeface="Average"/>
              <a:cs typeface="Average"/>
              <a:sym typeface="Average"/>
            </a:endParaRPr>
          </a:p>
        </p:txBody>
      </p:sp>
      <p:cxnSp>
        <p:nvCxnSpPr>
          <p:cNvPr id="90" name="Google Shape;90;p13"/>
          <p:cNvCxnSpPr/>
          <p:nvPr/>
        </p:nvCxnSpPr>
        <p:spPr>
          <a:xfrm>
            <a:off x="0" y="6592100"/>
            <a:ext cx="12192175" cy="0"/>
          </a:xfrm>
          <a:prstGeom prst="straightConnector1">
            <a:avLst/>
          </a:prstGeom>
          <a:noFill/>
          <a:ln w="9525" cap="flat" cmpd="sng">
            <a:solidFill>
              <a:schemeClr val="dk2"/>
            </a:solidFill>
            <a:prstDash val="solid"/>
            <a:round/>
            <a:headEnd type="none" w="med" len="med"/>
            <a:tailEnd type="none" w="med" len="med"/>
          </a:ln>
        </p:spPr>
      </p:cxnSp>
      <p:sp>
        <p:nvSpPr>
          <p:cNvPr id="91" name="Google Shape;91;p13"/>
          <p:cNvSpPr/>
          <p:nvPr/>
        </p:nvSpPr>
        <p:spPr>
          <a:xfrm>
            <a:off x="53764" y="850399"/>
            <a:ext cx="7393325" cy="26700"/>
          </a:xfrm>
          <a:prstGeom prst="rect">
            <a:avLst/>
          </a:prstGeom>
          <a:gradFill>
            <a:gsLst>
              <a:gs pos="0">
                <a:schemeClr val="accent5"/>
              </a:gs>
              <a:gs pos="100000">
                <a:schemeClr val="l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60850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497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logo blanc">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4CE6195-A31B-255A-E751-5ECC80350B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7" name="Image 6" descr="Une image contenant cercle, jaune, objet astronomique&#10;&#10;Description générée automatiquement">
            <a:extLst>
              <a:ext uri="{FF2B5EF4-FFF2-40B4-BE49-F238E27FC236}">
                <a16:creationId xmlns:a16="http://schemas.microsoft.com/office/drawing/2014/main" id="{70A30918-7A9D-DD57-9265-4FC71EA30A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8328310" cy="6858501"/>
          </a:xfrm>
          <a:prstGeom prst="rect">
            <a:avLst/>
          </a:prstGeom>
        </p:spPr>
      </p:pic>
      <p:sp>
        <p:nvSpPr>
          <p:cNvPr id="16" name="Espace réservé du titre 1">
            <a:extLst>
              <a:ext uri="{FF2B5EF4-FFF2-40B4-BE49-F238E27FC236}">
                <a16:creationId xmlns:a16="http://schemas.microsoft.com/office/drawing/2014/main" id="{0713705B-5073-A3A8-7F11-ADCE02A63EDB}"/>
              </a:ext>
            </a:extLst>
          </p:cNvPr>
          <p:cNvSpPr txBox="1">
            <a:spLocks/>
          </p:cNvSpPr>
          <p:nvPr userDrawn="1"/>
        </p:nvSpPr>
        <p:spPr>
          <a:xfrm>
            <a:off x="479425" y="3564627"/>
            <a:ext cx="5616575" cy="7478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5400" b="0" i="0" kern="1200" baseline="0">
                <a:solidFill>
                  <a:schemeClr val="tx1"/>
                </a:solidFill>
                <a:latin typeface="IBM Plex Sans" panose="020B0503050203000203" pitchFamily="34" charset="0"/>
                <a:ea typeface="+mj-ea"/>
                <a:cs typeface="+mj-cs"/>
              </a:defRPr>
            </a:lvl1pPr>
          </a:lstStyle>
          <a:p>
            <a:endParaRPr lang="fr-FR" dirty="0"/>
          </a:p>
        </p:txBody>
      </p:sp>
      <p:sp>
        <p:nvSpPr>
          <p:cNvPr id="17" name="Espace réservé du titre 1">
            <a:extLst>
              <a:ext uri="{FF2B5EF4-FFF2-40B4-BE49-F238E27FC236}">
                <a16:creationId xmlns:a16="http://schemas.microsoft.com/office/drawing/2014/main" id="{1ADB2D1D-1287-FEEC-BE39-688D34E27AC8}"/>
              </a:ext>
            </a:extLst>
          </p:cNvPr>
          <p:cNvSpPr txBox="1">
            <a:spLocks/>
          </p:cNvSpPr>
          <p:nvPr userDrawn="1"/>
        </p:nvSpPr>
        <p:spPr>
          <a:xfrm>
            <a:off x="479425" y="3722282"/>
            <a:ext cx="5616575" cy="7478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5400" b="0" i="0" kern="1200" baseline="0">
                <a:solidFill>
                  <a:schemeClr val="tx1"/>
                </a:solidFill>
                <a:latin typeface="IBM Plex Sans" panose="020B0503050203000203" pitchFamily="34" charset="0"/>
                <a:ea typeface="+mj-ea"/>
                <a:cs typeface="+mj-cs"/>
              </a:defRPr>
            </a:lvl1pPr>
          </a:lstStyle>
          <a:p>
            <a:endParaRPr lang="fr-FR" dirty="0"/>
          </a:p>
        </p:txBody>
      </p:sp>
      <p:sp>
        <p:nvSpPr>
          <p:cNvPr id="19" name="Sous-titre 2">
            <a:extLst>
              <a:ext uri="{FF2B5EF4-FFF2-40B4-BE49-F238E27FC236}">
                <a16:creationId xmlns:a16="http://schemas.microsoft.com/office/drawing/2014/main" id="{624FACE4-7A27-9A61-9464-A8FD5186034D}"/>
              </a:ext>
            </a:extLst>
          </p:cNvPr>
          <p:cNvSpPr>
            <a:spLocks noGrp="1"/>
          </p:cNvSpPr>
          <p:nvPr>
            <p:ph type="subTitle" idx="10"/>
          </p:nvPr>
        </p:nvSpPr>
        <p:spPr>
          <a:xfrm>
            <a:off x="479424" y="4869200"/>
            <a:ext cx="5616575" cy="859998"/>
          </a:xfrm>
          <a:prstGeom prst="rect">
            <a:avLst/>
          </a:prstGeom>
        </p:spPr>
        <p:txBody>
          <a:bodyPr lIns="0" tIns="0" rIns="0" bIns="0">
            <a:normAutofit/>
          </a:bodyPr>
          <a:lstStyle>
            <a:lvl1pPr marL="0" indent="0" algn="l">
              <a:lnSpc>
                <a:spcPts val="1760"/>
              </a:lnSpc>
              <a:buNone/>
              <a:defRPr sz="1800" b="1" i="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sp>
        <p:nvSpPr>
          <p:cNvPr id="5" name="Sous-titre 2">
            <a:extLst>
              <a:ext uri="{FF2B5EF4-FFF2-40B4-BE49-F238E27FC236}">
                <a16:creationId xmlns:a16="http://schemas.microsoft.com/office/drawing/2014/main" id="{4AFA88FC-14A0-F865-9691-C00424D9F188}"/>
              </a:ext>
            </a:extLst>
          </p:cNvPr>
          <p:cNvSpPr txBox="1">
            <a:spLocks/>
          </p:cNvSpPr>
          <p:nvPr userDrawn="1"/>
        </p:nvSpPr>
        <p:spPr>
          <a:xfrm>
            <a:off x="407210" y="5897267"/>
            <a:ext cx="4871589" cy="85999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baseline="0">
                <a:solidFill>
                  <a:schemeClr val="tx1"/>
                </a:solidFill>
                <a:latin typeface="IBM Plex Sans" panose="020B050305020300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dirty="0"/>
          </a:p>
        </p:txBody>
      </p:sp>
      <p:pic>
        <p:nvPicPr>
          <p:cNvPr id="18" name="Graphique 17">
            <a:extLst>
              <a:ext uri="{FF2B5EF4-FFF2-40B4-BE49-F238E27FC236}">
                <a16:creationId xmlns:a16="http://schemas.microsoft.com/office/drawing/2014/main" id="{BCAC6964-66DB-4558-4AB0-EC60E1678C2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5598" y="6271868"/>
            <a:ext cx="163920" cy="101084"/>
          </a:xfrm>
          <a:prstGeom prst="rect">
            <a:avLst/>
          </a:prstGeom>
        </p:spPr>
      </p:pic>
      <p:sp>
        <p:nvSpPr>
          <p:cNvPr id="22" name="ZoneTexte 21">
            <a:extLst>
              <a:ext uri="{FF2B5EF4-FFF2-40B4-BE49-F238E27FC236}">
                <a16:creationId xmlns:a16="http://schemas.microsoft.com/office/drawing/2014/main" id="{C53E3C3C-2C8D-A620-1029-CB83D2F2E407}"/>
              </a:ext>
            </a:extLst>
          </p:cNvPr>
          <p:cNvSpPr txBox="1"/>
          <p:nvPr userDrawn="1"/>
        </p:nvSpPr>
        <p:spPr>
          <a:xfrm>
            <a:off x="695863" y="6247936"/>
            <a:ext cx="836768" cy="180049"/>
          </a:xfrm>
          <a:prstGeom prst="rect">
            <a:avLst/>
          </a:prstGeom>
          <a:noFill/>
        </p:spPr>
        <p:txBody>
          <a:bodyPr wrap="none" lIns="0" tIns="0" rIns="0" bIns="0" rtlCol="0">
            <a:spAutoFit/>
          </a:bodyPr>
          <a:lstStyle/>
          <a:p>
            <a:pPr marL="0" lvl="0" indent="0" algn="l" defTabSz="914400" rtl="0" eaLnBrk="1" latinLnBrk="0" hangingPunct="1">
              <a:lnSpc>
                <a:spcPct val="90000"/>
              </a:lnSpc>
              <a:spcBef>
                <a:spcPts val="1000"/>
              </a:spcBef>
              <a:buFont typeface="Arial" panose="020B0604020202020204" pitchFamily="34" charset="0"/>
              <a:buNone/>
            </a:pPr>
            <a:fld id="{71EE7E6F-E690-594F-AA95-A2E190D12AE4}" type="datetime1">
              <a:rPr lang="fr-FR" sz="1300" b="0" i="0" kern="1200" smtClean="0">
                <a:solidFill>
                  <a:schemeClr val="accent2"/>
                </a:solidFill>
                <a:latin typeface="Arial" panose="020B0604020202020204" pitchFamily="34" charset="0"/>
                <a:ea typeface="+mn-ea"/>
                <a:cs typeface="Arial" panose="020B0604020202020204" pitchFamily="34" charset="0"/>
              </a:rPr>
              <a:t>21/10/2024</a:t>
            </a:fld>
            <a:endParaRPr lang="fr-FR" sz="1300" b="0" i="0" kern="1200" dirty="0">
              <a:solidFill>
                <a:schemeClr val="accent2"/>
              </a:solidFill>
              <a:latin typeface="Arial" panose="020B0604020202020204" pitchFamily="34" charset="0"/>
              <a:ea typeface="+mn-ea"/>
              <a:cs typeface="Arial" panose="020B0604020202020204" pitchFamily="34" charset="0"/>
            </a:endParaRPr>
          </a:p>
        </p:txBody>
      </p:sp>
      <p:sp>
        <p:nvSpPr>
          <p:cNvPr id="3" name="Espace réservé du titre 1">
            <a:extLst>
              <a:ext uri="{FF2B5EF4-FFF2-40B4-BE49-F238E27FC236}">
                <a16:creationId xmlns:a16="http://schemas.microsoft.com/office/drawing/2014/main" id="{4FB1C52D-0501-A67C-7103-DF4FF4C65F5B}"/>
              </a:ext>
            </a:extLst>
          </p:cNvPr>
          <p:cNvSpPr>
            <a:spLocks noGrp="1"/>
          </p:cNvSpPr>
          <p:nvPr>
            <p:ph type="title"/>
          </p:nvPr>
        </p:nvSpPr>
        <p:spPr>
          <a:xfrm>
            <a:off x="479425" y="2512682"/>
            <a:ext cx="5616575" cy="1296180"/>
          </a:xfrm>
          <a:prstGeom prst="rect">
            <a:avLst/>
          </a:prstGeom>
        </p:spPr>
        <p:txBody>
          <a:bodyPr vert="horz" wrap="square" lIns="0" tIns="0" rIns="0" bIns="0" rtlCol="0" anchor="t" anchorCtr="0">
            <a:noAutofit/>
          </a:bodyPr>
          <a:lstStyle>
            <a:lvl1pPr>
              <a:lnSpc>
                <a:spcPts val="5480"/>
              </a:lnSpc>
              <a:defRPr sz="5400" b="0" i="0" baseline="0">
                <a:solidFill>
                  <a:schemeClr val="accent1"/>
                </a:solidFill>
                <a:latin typeface="Arial" panose="020B0604020202020204" pitchFamily="34" charset="0"/>
                <a:cs typeface="Arial" panose="020B0604020202020204" pitchFamily="34" charset="0"/>
              </a:defRPr>
            </a:lvl1pPr>
          </a:lstStyle>
          <a:p>
            <a:endParaRPr lang="fr-FR" dirty="0"/>
          </a:p>
        </p:txBody>
      </p:sp>
      <p:pic>
        <p:nvPicPr>
          <p:cNvPr id="6" name="Graphique 2">
            <a:extLst>
              <a:ext uri="{FF2B5EF4-FFF2-40B4-BE49-F238E27FC236}">
                <a16:creationId xmlns:a16="http://schemas.microsoft.com/office/drawing/2014/main" id="{4E8F2876-8BB7-E603-67B5-65D37A5ADE8A}"/>
              </a:ext>
            </a:extLst>
          </p:cNvPr>
          <p:cNvPicPr>
            <a:picLocks noChangeAspect="1"/>
          </p:cNvPicPr>
          <p:nvPr userDrawn="1"/>
        </p:nvPicPr>
        <p:blipFill>
          <a:blip r:embed="rId6"/>
          <a:srcRect t="3550" b="3550"/>
          <a:stretch/>
        </p:blipFill>
        <p:spPr>
          <a:xfrm>
            <a:off x="205456" y="245252"/>
            <a:ext cx="4021836" cy="1463933"/>
          </a:xfrm>
          <a:prstGeom prst="rect">
            <a:avLst/>
          </a:prstGeom>
        </p:spPr>
      </p:pic>
    </p:spTree>
    <p:extLst>
      <p:ext uri="{BB962C8B-B14F-4D97-AF65-F5344CB8AC3E}">
        <p14:creationId xmlns:p14="http://schemas.microsoft.com/office/powerpoint/2010/main" val="197005203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uverture logo blanc">
    <p:spTree>
      <p:nvGrpSpPr>
        <p:cNvPr id="1" name=""/>
        <p:cNvGrpSpPr/>
        <p:nvPr/>
      </p:nvGrpSpPr>
      <p:grpSpPr>
        <a:xfrm>
          <a:off x="0" y="0"/>
          <a:ext cx="0" cy="0"/>
          <a:chOff x="0" y="0"/>
          <a:chExt cx="0" cy="0"/>
        </a:xfrm>
      </p:grpSpPr>
      <p:pic>
        <p:nvPicPr>
          <p:cNvPr id="8" name="Image 7" descr="Une image contenant violette, Lilas, capture d’écran, bleu&#10;&#10;Description générée automatiquement">
            <a:extLst>
              <a:ext uri="{FF2B5EF4-FFF2-40B4-BE49-F238E27FC236}">
                <a16:creationId xmlns:a16="http://schemas.microsoft.com/office/drawing/2014/main" id="{A20B5E05-96BC-6F23-E4E7-B5BCC045C7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7" name="Image 6" descr="Une image contenant cercle, jaune, objet astronomique&#10;&#10;Description générée automatiquement">
            <a:extLst>
              <a:ext uri="{FF2B5EF4-FFF2-40B4-BE49-F238E27FC236}">
                <a16:creationId xmlns:a16="http://schemas.microsoft.com/office/drawing/2014/main" id="{70A30918-7A9D-DD57-9265-4FC71EA30A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8328310" cy="6858501"/>
          </a:xfrm>
          <a:prstGeom prst="rect">
            <a:avLst/>
          </a:prstGeom>
        </p:spPr>
      </p:pic>
      <p:sp>
        <p:nvSpPr>
          <p:cNvPr id="16" name="Espace réservé du titre 1">
            <a:extLst>
              <a:ext uri="{FF2B5EF4-FFF2-40B4-BE49-F238E27FC236}">
                <a16:creationId xmlns:a16="http://schemas.microsoft.com/office/drawing/2014/main" id="{0713705B-5073-A3A8-7F11-ADCE02A63EDB}"/>
              </a:ext>
            </a:extLst>
          </p:cNvPr>
          <p:cNvSpPr txBox="1">
            <a:spLocks/>
          </p:cNvSpPr>
          <p:nvPr userDrawn="1"/>
        </p:nvSpPr>
        <p:spPr>
          <a:xfrm>
            <a:off x="479425" y="3564627"/>
            <a:ext cx="5616575" cy="7478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5400" b="0" i="0" kern="1200" baseline="0">
                <a:solidFill>
                  <a:schemeClr val="tx1"/>
                </a:solidFill>
                <a:latin typeface="IBM Plex Sans" panose="020B0503050203000203" pitchFamily="34" charset="0"/>
                <a:ea typeface="+mj-ea"/>
                <a:cs typeface="+mj-cs"/>
              </a:defRPr>
            </a:lvl1pPr>
          </a:lstStyle>
          <a:p>
            <a:endParaRPr lang="fr-FR" dirty="0"/>
          </a:p>
        </p:txBody>
      </p:sp>
      <p:sp>
        <p:nvSpPr>
          <p:cNvPr id="17" name="Espace réservé du titre 1">
            <a:extLst>
              <a:ext uri="{FF2B5EF4-FFF2-40B4-BE49-F238E27FC236}">
                <a16:creationId xmlns:a16="http://schemas.microsoft.com/office/drawing/2014/main" id="{1ADB2D1D-1287-FEEC-BE39-688D34E27AC8}"/>
              </a:ext>
            </a:extLst>
          </p:cNvPr>
          <p:cNvSpPr txBox="1">
            <a:spLocks/>
          </p:cNvSpPr>
          <p:nvPr userDrawn="1"/>
        </p:nvSpPr>
        <p:spPr>
          <a:xfrm>
            <a:off x="479425" y="3722282"/>
            <a:ext cx="5616575" cy="7478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5400" b="0" i="0" kern="1200" baseline="0">
                <a:solidFill>
                  <a:schemeClr val="tx1"/>
                </a:solidFill>
                <a:latin typeface="IBM Plex Sans" panose="020B0503050203000203" pitchFamily="34" charset="0"/>
                <a:ea typeface="+mj-ea"/>
                <a:cs typeface="+mj-cs"/>
              </a:defRPr>
            </a:lvl1pPr>
          </a:lstStyle>
          <a:p>
            <a:endParaRPr lang="fr-FR" dirty="0"/>
          </a:p>
        </p:txBody>
      </p:sp>
      <p:sp>
        <p:nvSpPr>
          <p:cNvPr id="19" name="Sous-titre 2">
            <a:extLst>
              <a:ext uri="{FF2B5EF4-FFF2-40B4-BE49-F238E27FC236}">
                <a16:creationId xmlns:a16="http://schemas.microsoft.com/office/drawing/2014/main" id="{624FACE4-7A27-9A61-9464-A8FD5186034D}"/>
              </a:ext>
            </a:extLst>
          </p:cNvPr>
          <p:cNvSpPr>
            <a:spLocks noGrp="1"/>
          </p:cNvSpPr>
          <p:nvPr>
            <p:ph type="subTitle" idx="10"/>
          </p:nvPr>
        </p:nvSpPr>
        <p:spPr>
          <a:xfrm>
            <a:off x="479424" y="4869200"/>
            <a:ext cx="5616575" cy="859998"/>
          </a:xfrm>
          <a:prstGeom prst="rect">
            <a:avLst/>
          </a:prstGeom>
        </p:spPr>
        <p:txBody>
          <a:bodyPr lIns="0" tIns="0" rIns="0" bIns="0">
            <a:normAutofit/>
          </a:bodyPr>
          <a:lstStyle>
            <a:lvl1pPr marL="0" indent="0" algn="l">
              <a:lnSpc>
                <a:spcPts val="1760"/>
              </a:lnSpc>
              <a:buNone/>
              <a:defRPr sz="1800" b="1" i="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sp>
        <p:nvSpPr>
          <p:cNvPr id="5" name="Sous-titre 2">
            <a:extLst>
              <a:ext uri="{FF2B5EF4-FFF2-40B4-BE49-F238E27FC236}">
                <a16:creationId xmlns:a16="http://schemas.microsoft.com/office/drawing/2014/main" id="{4AFA88FC-14A0-F865-9691-C00424D9F188}"/>
              </a:ext>
            </a:extLst>
          </p:cNvPr>
          <p:cNvSpPr txBox="1">
            <a:spLocks/>
          </p:cNvSpPr>
          <p:nvPr userDrawn="1"/>
        </p:nvSpPr>
        <p:spPr>
          <a:xfrm>
            <a:off x="407210" y="5897267"/>
            <a:ext cx="4871589" cy="85999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baseline="0">
                <a:solidFill>
                  <a:schemeClr val="tx1"/>
                </a:solidFill>
                <a:latin typeface="IBM Plex Sans" panose="020B050305020300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dirty="0"/>
          </a:p>
        </p:txBody>
      </p:sp>
      <p:pic>
        <p:nvPicPr>
          <p:cNvPr id="18" name="Graphique 17">
            <a:extLst>
              <a:ext uri="{FF2B5EF4-FFF2-40B4-BE49-F238E27FC236}">
                <a16:creationId xmlns:a16="http://schemas.microsoft.com/office/drawing/2014/main" id="{BCAC6964-66DB-4558-4AB0-EC60E1678C2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5598" y="6271868"/>
            <a:ext cx="163920" cy="101084"/>
          </a:xfrm>
          <a:prstGeom prst="rect">
            <a:avLst/>
          </a:prstGeom>
        </p:spPr>
      </p:pic>
      <p:sp>
        <p:nvSpPr>
          <p:cNvPr id="22" name="ZoneTexte 21">
            <a:extLst>
              <a:ext uri="{FF2B5EF4-FFF2-40B4-BE49-F238E27FC236}">
                <a16:creationId xmlns:a16="http://schemas.microsoft.com/office/drawing/2014/main" id="{C53E3C3C-2C8D-A620-1029-CB83D2F2E407}"/>
              </a:ext>
            </a:extLst>
          </p:cNvPr>
          <p:cNvSpPr txBox="1"/>
          <p:nvPr userDrawn="1"/>
        </p:nvSpPr>
        <p:spPr>
          <a:xfrm>
            <a:off x="695863" y="6247936"/>
            <a:ext cx="836768" cy="180049"/>
          </a:xfrm>
          <a:prstGeom prst="rect">
            <a:avLst/>
          </a:prstGeom>
          <a:noFill/>
        </p:spPr>
        <p:txBody>
          <a:bodyPr wrap="none" lIns="0" tIns="0" rIns="0" bIns="0" rtlCol="0">
            <a:spAutoFit/>
          </a:bodyPr>
          <a:lstStyle/>
          <a:p>
            <a:pPr marL="0" lvl="0" indent="0" algn="l" defTabSz="914400" rtl="0" eaLnBrk="1" latinLnBrk="0" hangingPunct="1">
              <a:lnSpc>
                <a:spcPct val="90000"/>
              </a:lnSpc>
              <a:spcBef>
                <a:spcPts val="1000"/>
              </a:spcBef>
              <a:buFont typeface="Arial" panose="020B0604020202020204" pitchFamily="34" charset="0"/>
              <a:buNone/>
            </a:pPr>
            <a:fld id="{71EE7E6F-E690-594F-AA95-A2E190D12AE4}" type="datetime1">
              <a:rPr lang="fr-FR" sz="1300" b="0" i="0" kern="1200" smtClean="0">
                <a:solidFill>
                  <a:schemeClr val="accent2"/>
                </a:solidFill>
                <a:latin typeface="Arial" panose="020B0604020202020204" pitchFamily="34" charset="0"/>
                <a:ea typeface="+mn-ea"/>
                <a:cs typeface="Arial" panose="020B0604020202020204" pitchFamily="34" charset="0"/>
              </a:rPr>
              <a:t>21/10/2024</a:t>
            </a:fld>
            <a:endParaRPr lang="fr-FR" sz="1300" b="0" i="0" kern="1200" dirty="0">
              <a:solidFill>
                <a:schemeClr val="accent2"/>
              </a:solidFill>
              <a:latin typeface="Arial" panose="020B0604020202020204" pitchFamily="34" charset="0"/>
              <a:ea typeface="+mn-ea"/>
              <a:cs typeface="Arial" panose="020B0604020202020204" pitchFamily="34" charset="0"/>
            </a:endParaRPr>
          </a:p>
        </p:txBody>
      </p:sp>
      <p:sp>
        <p:nvSpPr>
          <p:cNvPr id="2" name="Espace réservé du titre 1">
            <a:extLst>
              <a:ext uri="{FF2B5EF4-FFF2-40B4-BE49-F238E27FC236}">
                <a16:creationId xmlns:a16="http://schemas.microsoft.com/office/drawing/2014/main" id="{C3726589-2426-0836-2EBE-B00BD5D844FA}"/>
              </a:ext>
            </a:extLst>
          </p:cNvPr>
          <p:cNvSpPr>
            <a:spLocks noGrp="1"/>
          </p:cNvSpPr>
          <p:nvPr>
            <p:ph type="title"/>
          </p:nvPr>
        </p:nvSpPr>
        <p:spPr>
          <a:xfrm>
            <a:off x="479425" y="2512682"/>
            <a:ext cx="5616575" cy="1296180"/>
          </a:xfrm>
          <a:prstGeom prst="rect">
            <a:avLst/>
          </a:prstGeom>
        </p:spPr>
        <p:txBody>
          <a:bodyPr vert="horz" wrap="square" lIns="0" tIns="0" rIns="0" bIns="0" rtlCol="0" anchor="t" anchorCtr="0">
            <a:noAutofit/>
          </a:bodyPr>
          <a:lstStyle>
            <a:lvl1pPr>
              <a:lnSpc>
                <a:spcPts val="5480"/>
              </a:lnSpc>
              <a:defRPr sz="5400" b="0" i="0" baseline="0">
                <a:solidFill>
                  <a:schemeClr val="accent1"/>
                </a:solidFill>
                <a:latin typeface="Arial" panose="020B0604020202020204" pitchFamily="34" charset="0"/>
                <a:cs typeface="Arial" panose="020B0604020202020204" pitchFamily="34" charset="0"/>
              </a:defRPr>
            </a:lvl1pPr>
          </a:lstStyle>
          <a:p>
            <a:endParaRPr lang="fr-FR" dirty="0"/>
          </a:p>
        </p:txBody>
      </p:sp>
      <p:pic>
        <p:nvPicPr>
          <p:cNvPr id="3" name="Graphique 2">
            <a:extLst>
              <a:ext uri="{FF2B5EF4-FFF2-40B4-BE49-F238E27FC236}">
                <a16:creationId xmlns:a16="http://schemas.microsoft.com/office/drawing/2014/main" id="{74721134-DE1C-23A6-7F71-F7A7C62EC7F6}"/>
              </a:ext>
            </a:extLst>
          </p:cNvPr>
          <p:cNvPicPr>
            <a:picLocks noChangeAspect="1"/>
          </p:cNvPicPr>
          <p:nvPr userDrawn="1"/>
        </p:nvPicPr>
        <p:blipFill>
          <a:blip r:embed="rId6"/>
          <a:srcRect t="3550" b="3550"/>
          <a:stretch/>
        </p:blipFill>
        <p:spPr>
          <a:xfrm>
            <a:off x="205456" y="245252"/>
            <a:ext cx="4021836" cy="1463933"/>
          </a:xfrm>
          <a:prstGeom prst="rect">
            <a:avLst/>
          </a:prstGeom>
        </p:spPr>
      </p:pic>
    </p:spTree>
    <p:extLst>
      <p:ext uri="{BB962C8B-B14F-4D97-AF65-F5344CB8AC3E}">
        <p14:creationId xmlns:p14="http://schemas.microsoft.com/office/powerpoint/2010/main" val="271045880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bg>
      <p:bgPr>
        <a:blipFill dpi="0" rotWithShape="1">
          <a:blip r:embed="rId2" cstate="screen">
            <a:lum/>
            <a:extLst>
              <a:ext uri="{28A0092B-C50C-407E-A947-70E740481C1C}">
                <a14:useLocalDpi xmlns:a14="http://schemas.microsoft.com/office/drawing/2010/main"/>
              </a:ext>
            </a:extLst>
          </a:blip>
          <a:srcRect/>
          <a:stretch>
            <a:fillRect r="72000"/>
          </a:stretch>
        </a:blipFill>
        <a:effectLst/>
      </p:bgPr>
    </p:bg>
    <p:spTree>
      <p:nvGrpSpPr>
        <p:cNvPr id="1" name=""/>
        <p:cNvGrpSpPr/>
        <p:nvPr/>
      </p:nvGrpSpPr>
      <p:grpSpPr>
        <a:xfrm>
          <a:off x="0" y="0"/>
          <a:ext cx="0" cy="0"/>
          <a:chOff x="0" y="0"/>
          <a:chExt cx="0" cy="0"/>
        </a:xfrm>
      </p:grpSpPr>
      <p:sp>
        <p:nvSpPr>
          <p:cNvPr id="7" name="Espace réservé du texte 11">
            <a:extLst>
              <a:ext uri="{FF2B5EF4-FFF2-40B4-BE49-F238E27FC236}">
                <a16:creationId xmlns:a16="http://schemas.microsoft.com/office/drawing/2014/main" id="{BC7FDE55-9F08-2379-3AF1-68851AAFB2BA}"/>
              </a:ext>
            </a:extLst>
          </p:cNvPr>
          <p:cNvSpPr>
            <a:spLocks noGrp="1"/>
          </p:cNvSpPr>
          <p:nvPr>
            <p:ph type="body" sz="quarter" idx="14" hasCustomPrompt="1"/>
          </p:nvPr>
        </p:nvSpPr>
        <p:spPr>
          <a:xfrm>
            <a:off x="3575650" y="2236105"/>
            <a:ext cx="720100" cy="360049"/>
          </a:xfrm>
          <a:prstGeom prst="rect">
            <a:avLst/>
          </a:prstGeom>
        </p:spPr>
        <p:txBody>
          <a:bodyPr lIns="0" tIns="0" rIns="0" bIns="0" anchor="ctr" anchorCtr="0"/>
          <a:lstStyle>
            <a:lvl1pPr marL="0" indent="0">
              <a:lnSpc>
                <a:spcPts val="5480"/>
              </a:lnSpc>
              <a:spcBef>
                <a:spcPts val="0"/>
              </a:spcBef>
              <a:buFont typeface="Arial" panose="020B0604020202020204" pitchFamily="34" charset="0"/>
              <a:buNone/>
              <a:defRPr sz="3400" b="0" i="0">
                <a:solidFill>
                  <a:schemeClr val="accent2"/>
                </a:solidFill>
                <a:latin typeface="Arial" panose="020B0604020202020204" pitchFamily="34" charset="0"/>
                <a:cs typeface="Arial" panose="020B0604020202020204" pitchFamily="34" charset="0"/>
              </a:defRPr>
            </a:lvl1pPr>
            <a:lvl2pPr marL="457200" indent="0">
              <a:buNone/>
              <a:defRPr sz="5400">
                <a:solidFill>
                  <a:schemeClr val="bg1"/>
                </a:solidFill>
              </a:defRPr>
            </a:lvl2pPr>
            <a:lvl3pPr marL="914400" indent="0">
              <a:buNone/>
              <a:defRPr sz="5400"/>
            </a:lvl3pPr>
            <a:lvl4pPr marL="1371600" indent="0">
              <a:buNone/>
              <a:defRPr sz="5400"/>
            </a:lvl4pPr>
            <a:lvl5pPr marL="1828800" indent="0">
              <a:buNone/>
              <a:defRPr sz="5400"/>
            </a:lvl5pPr>
          </a:lstStyle>
          <a:p>
            <a:pPr lvl="0"/>
            <a:r>
              <a:rPr lang="fr-FR" dirty="0"/>
              <a:t>01</a:t>
            </a:r>
          </a:p>
        </p:txBody>
      </p:sp>
      <p:sp>
        <p:nvSpPr>
          <p:cNvPr id="5" name="ZoneTexte 4">
            <a:extLst>
              <a:ext uri="{FF2B5EF4-FFF2-40B4-BE49-F238E27FC236}">
                <a16:creationId xmlns:a16="http://schemas.microsoft.com/office/drawing/2014/main" id="{2CF9B1C5-83B3-F822-0594-EA9E32D2B8D7}"/>
              </a:ext>
            </a:extLst>
          </p:cNvPr>
          <p:cNvSpPr txBox="1"/>
          <p:nvPr userDrawn="1"/>
        </p:nvSpPr>
        <p:spPr>
          <a:xfrm>
            <a:off x="2351480" y="1124680"/>
            <a:ext cx="6392778" cy="7848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5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Sommaire</a:t>
            </a:r>
          </a:p>
        </p:txBody>
      </p:sp>
      <p:sp>
        <p:nvSpPr>
          <p:cNvPr id="6" name="Espace réservé du texte 4">
            <a:extLst>
              <a:ext uri="{FF2B5EF4-FFF2-40B4-BE49-F238E27FC236}">
                <a16:creationId xmlns:a16="http://schemas.microsoft.com/office/drawing/2014/main" id="{326068AC-FDED-C9AD-0727-2B7AF1D409EF}"/>
              </a:ext>
            </a:extLst>
          </p:cNvPr>
          <p:cNvSpPr>
            <a:spLocks noGrp="1"/>
          </p:cNvSpPr>
          <p:nvPr>
            <p:ph type="body" sz="quarter" idx="10" hasCustomPrompt="1"/>
          </p:nvPr>
        </p:nvSpPr>
        <p:spPr>
          <a:xfrm>
            <a:off x="4367760" y="2236105"/>
            <a:ext cx="7344815" cy="360049"/>
          </a:xfrm>
          <a:prstGeom prst="rect">
            <a:avLst/>
          </a:prstGeom>
        </p:spPr>
        <p:txBody>
          <a:bodyPr wrap="square" lIns="0" tIns="0" rIns="0" bIns="0">
            <a:noAutofit/>
          </a:bodyPr>
          <a:lstStyle>
            <a:lvl1pPr marL="0" indent="0">
              <a:lnSpc>
                <a:spcPts val="3580"/>
              </a:lnSpc>
              <a:spcBef>
                <a:spcPts val="0"/>
              </a:spcBef>
              <a:buNone/>
              <a:defRPr sz="26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Titre partie</a:t>
            </a:r>
          </a:p>
        </p:txBody>
      </p:sp>
      <p:sp>
        <p:nvSpPr>
          <p:cNvPr id="9" name="Espace réservé du texte 11">
            <a:extLst>
              <a:ext uri="{FF2B5EF4-FFF2-40B4-BE49-F238E27FC236}">
                <a16:creationId xmlns:a16="http://schemas.microsoft.com/office/drawing/2014/main" id="{89B42863-04B1-DACF-7175-514979A237B1}"/>
              </a:ext>
            </a:extLst>
          </p:cNvPr>
          <p:cNvSpPr>
            <a:spLocks noGrp="1"/>
          </p:cNvSpPr>
          <p:nvPr>
            <p:ph type="body" sz="quarter" idx="15" hasCustomPrompt="1"/>
          </p:nvPr>
        </p:nvSpPr>
        <p:spPr>
          <a:xfrm>
            <a:off x="3575650" y="2879195"/>
            <a:ext cx="720100" cy="360049"/>
          </a:xfrm>
          <a:prstGeom prst="rect">
            <a:avLst/>
          </a:prstGeom>
        </p:spPr>
        <p:txBody>
          <a:bodyPr lIns="0" tIns="0" rIns="0" bIns="0" anchor="ctr" anchorCtr="0"/>
          <a:lstStyle>
            <a:lvl1pPr marL="0" indent="0">
              <a:lnSpc>
                <a:spcPts val="5480"/>
              </a:lnSpc>
              <a:spcBef>
                <a:spcPts val="0"/>
              </a:spcBef>
              <a:buFont typeface="Arial" panose="020B0604020202020204" pitchFamily="34" charset="0"/>
              <a:buNone/>
              <a:defRPr sz="3400" b="0" i="0">
                <a:solidFill>
                  <a:schemeClr val="accent2"/>
                </a:solidFill>
                <a:latin typeface="Arial" panose="020B0604020202020204" pitchFamily="34" charset="0"/>
                <a:cs typeface="Arial" panose="020B0604020202020204" pitchFamily="34" charset="0"/>
              </a:defRPr>
            </a:lvl1pPr>
            <a:lvl2pPr marL="457200" indent="0">
              <a:buNone/>
              <a:defRPr sz="5400">
                <a:solidFill>
                  <a:schemeClr val="bg1"/>
                </a:solidFill>
              </a:defRPr>
            </a:lvl2pPr>
            <a:lvl3pPr marL="914400" indent="0">
              <a:buNone/>
              <a:defRPr sz="5400"/>
            </a:lvl3pPr>
            <a:lvl4pPr marL="1371600" indent="0">
              <a:buNone/>
              <a:defRPr sz="5400"/>
            </a:lvl4pPr>
            <a:lvl5pPr marL="1828800" indent="0">
              <a:buNone/>
              <a:defRPr sz="5400"/>
            </a:lvl5pPr>
          </a:lstStyle>
          <a:p>
            <a:pPr lvl="0"/>
            <a:r>
              <a:rPr lang="fr-FR" dirty="0"/>
              <a:t>02</a:t>
            </a:r>
          </a:p>
        </p:txBody>
      </p:sp>
      <p:sp>
        <p:nvSpPr>
          <p:cNvPr id="10" name="Espace réservé du texte 4">
            <a:extLst>
              <a:ext uri="{FF2B5EF4-FFF2-40B4-BE49-F238E27FC236}">
                <a16:creationId xmlns:a16="http://schemas.microsoft.com/office/drawing/2014/main" id="{07FD6445-A12E-9527-7641-3881AB56CDD1}"/>
              </a:ext>
            </a:extLst>
          </p:cNvPr>
          <p:cNvSpPr>
            <a:spLocks noGrp="1"/>
          </p:cNvSpPr>
          <p:nvPr>
            <p:ph type="body" sz="quarter" idx="16" hasCustomPrompt="1"/>
          </p:nvPr>
        </p:nvSpPr>
        <p:spPr>
          <a:xfrm>
            <a:off x="4367760" y="2880247"/>
            <a:ext cx="7344815" cy="358998"/>
          </a:xfrm>
          <a:prstGeom prst="rect">
            <a:avLst/>
          </a:prstGeom>
        </p:spPr>
        <p:txBody>
          <a:bodyPr wrap="square" lIns="0" tIns="0" rIns="0" bIns="0">
            <a:noAutofit/>
          </a:bodyPr>
          <a:lstStyle>
            <a:lvl1pPr marL="0" indent="0">
              <a:lnSpc>
                <a:spcPts val="3580"/>
              </a:lnSpc>
              <a:spcBef>
                <a:spcPts val="0"/>
              </a:spcBef>
              <a:buNone/>
              <a:defRPr sz="26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Titre partie</a:t>
            </a:r>
          </a:p>
        </p:txBody>
      </p:sp>
      <p:sp>
        <p:nvSpPr>
          <p:cNvPr id="11" name="Espace réservé du texte 11">
            <a:extLst>
              <a:ext uri="{FF2B5EF4-FFF2-40B4-BE49-F238E27FC236}">
                <a16:creationId xmlns:a16="http://schemas.microsoft.com/office/drawing/2014/main" id="{0951B379-B3CF-F053-1D73-D2CDACFD4746}"/>
              </a:ext>
            </a:extLst>
          </p:cNvPr>
          <p:cNvSpPr>
            <a:spLocks noGrp="1"/>
          </p:cNvSpPr>
          <p:nvPr>
            <p:ph type="body" sz="quarter" idx="17" hasCustomPrompt="1"/>
          </p:nvPr>
        </p:nvSpPr>
        <p:spPr>
          <a:xfrm>
            <a:off x="3575650" y="3522285"/>
            <a:ext cx="720100" cy="360049"/>
          </a:xfrm>
          <a:prstGeom prst="rect">
            <a:avLst/>
          </a:prstGeom>
        </p:spPr>
        <p:txBody>
          <a:bodyPr lIns="0" tIns="0" rIns="0" bIns="0" anchor="ctr" anchorCtr="0"/>
          <a:lstStyle>
            <a:lvl1pPr marL="0" indent="0">
              <a:lnSpc>
                <a:spcPts val="5480"/>
              </a:lnSpc>
              <a:spcBef>
                <a:spcPts val="0"/>
              </a:spcBef>
              <a:buFont typeface="Arial" panose="020B0604020202020204" pitchFamily="34" charset="0"/>
              <a:buNone/>
              <a:defRPr sz="3400" b="0" i="0">
                <a:solidFill>
                  <a:schemeClr val="accent2"/>
                </a:solidFill>
                <a:latin typeface="Arial" panose="020B0604020202020204" pitchFamily="34" charset="0"/>
                <a:cs typeface="Arial" panose="020B0604020202020204" pitchFamily="34" charset="0"/>
              </a:defRPr>
            </a:lvl1pPr>
            <a:lvl2pPr marL="457200" indent="0">
              <a:buNone/>
              <a:defRPr sz="5400">
                <a:solidFill>
                  <a:schemeClr val="bg1"/>
                </a:solidFill>
              </a:defRPr>
            </a:lvl2pPr>
            <a:lvl3pPr marL="914400" indent="0">
              <a:buNone/>
              <a:defRPr sz="5400"/>
            </a:lvl3pPr>
            <a:lvl4pPr marL="1371600" indent="0">
              <a:buNone/>
              <a:defRPr sz="5400"/>
            </a:lvl4pPr>
            <a:lvl5pPr marL="1828800" indent="0">
              <a:buNone/>
              <a:defRPr sz="5400"/>
            </a:lvl5pPr>
          </a:lstStyle>
          <a:p>
            <a:pPr lvl="0"/>
            <a:r>
              <a:rPr lang="fr-FR" dirty="0"/>
              <a:t>03</a:t>
            </a:r>
          </a:p>
        </p:txBody>
      </p:sp>
      <p:sp>
        <p:nvSpPr>
          <p:cNvPr id="12" name="Espace réservé du texte 4">
            <a:extLst>
              <a:ext uri="{FF2B5EF4-FFF2-40B4-BE49-F238E27FC236}">
                <a16:creationId xmlns:a16="http://schemas.microsoft.com/office/drawing/2014/main" id="{0F10A617-A8B7-1F89-4AEA-6893D28149CC}"/>
              </a:ext>
            </a:extLst>
          </p:cNvPr>
          <p:cNvSpPr>
            <a:spLocks noGrp="1"/>
          </p:cNvSpPr>
          <p:nvPr>
            <p:ph type="body" sz="quarter" idx="18" hasCustomPrompt="1"/>
          </p:nvPr>
        </p:nvSpPr>
        <p:spPr>
          <a:xfrm>
            <a:off x="4367760" y="3524387"/>
            <a:ext cx="7344815" cy="430887"/>
          </a:xfrm>
          <a:prstGeom prst="rect">
            <a:avLst/>
          </a:prstGeom>
        </p:spPr>
        <p:txBody>
          <a:bodyPr wrap="square" lIns="0" tIns="0" rIns="0" bIns="0">
            <a:spAutoFit/>
          </a:bodyPr>
          <a:lstStyle>
            <a:lvl1pPr marL="0" indent="0">
              <a:lnSpc>
                <a:spcPts val="3580"/>
              </a:lnSpc>
              <a:spcBef>
                <a:spcPts val="0"/>
              </a:spcBef>
              <a:buNone/>
              <a:defRPr sz="26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Titre partie</a:t>
            </a:r>
          </a:p>
        </p:txBody>
      </p:sp>
      <p:sp>
        <p:nvSpPr>
          <p:cNvPr id="3" name="Espace réservé du texte 11">
            <a:extLst>
              <a:ext uri="{FF2B5EF4-FFF2-40B4-BE49-F238E27FC236}">
                <a16:creationId xmlns:a16="http://schemas.microsoft.com/office/drawing/2014/main" id="{4676FFA6-7ADA-8A34-E514-3AE4DF7BCEAE}"/>
              </a:ext>
            </a:extLst>
          </p:cNvPr>
          <p:cNvSpPr>
            <a:spLocks noGrp="1"/>
          </p:cNvSpPr>
          <p:nvPr>
            <p:ph type="body" sz="quarter" idx="19" hasCustomPrompt="1"/>
          </p:nvPr>
        </p:nvSpPr>
        <p:spPr>
          <a:xfrm>
            <a:off x="3575650" y="4165375"/>
            <a:ext cx="720100" cy="360049"/>
          </a:xfrm>
          <a:prstGeom prst="rect">
            <a:avLst/>
          </a:prstGeom>
        </p:spPr>
        <p:txBody>
          <a:bodyPr lIns="0" tIns="0" rIns="0" bIns="0" anchor="ctr" anchorCtr="0"/>
          <a:lstStyle>
            <a:lvl1pPr marL="0" indent="0">
              <a:lnSpc>
                <a:spcPts val="5480"/>
              </a:lnSpc>
              <a:spcBef>
                <a:spcPts val="0"/>
              </a:spcBef>
              <a:buFont typeface="Arial" panose="020B0604020202020204" pitchFamily="34" charset="0"/>
              <a:buNone/>
              <a:defRPr sz="3400" b="0" i="0">
                <a:solidFill>
                  <a:schemeClr val="accent2"/>
                </a:solidFill>
                <a:latin typeface="Arial" panose="020B0604020202020204" pitchFamily="34" charset="0"/>
                <a:cs typeface="Arial" panose="020B0604020202020204" pitchFamily="34" charset="0"/>
              </a:defRPr>
            </a:lvl1pPr>
            <a:lvl2pPr marL="457200" indent="0">
              <a:buNone/>
              <a:defRPr sz="5400">
                <a:solidFill>
                  <a:schemeClr val="bg1"/>
                </a:solidFill>
              </a:defRPr>
            </a:lvl2pPr>
            <a:lvl3pPr marL="914400" indent="0">
              <a:buNone/>
              <a:defRPr sz="5400"/>
            </a:lvl3pPr>
            <a:lvl4pPr marL="1371600" indent="0">
              <a:buNone/>
              <a:defRPr sz="5400"/>
            </a:lvl4pPr>
            <a:lvl5pPr marL="1828800" indent="0">
              <a:buNone/>
              <a:defRPr sz="5400"/>
            </a:lvl5pPr>
          </a:lstStyle>
          <a:p>
            <a:pPr lvl="0"/>
            <a:r>
              <a:rPr lang="fr-FR" dirty="0"/>
              <a:t>04</a:t>
            </a:r>
          </a:p>
        </p:txBody>
      </p:sp>
      <p:sp>
        <p:nvSpPr>
          <p:cNvPr id="8" name="Espace réservé du texte 4">
            <a:extLst>
              <a:ext uri="{FF2B5EF4-FFF2-40B4-BE49-F238E27FC236}">
                <a16:creationId xmlns:a16="http://schemas.microsoft.com/office/drawing/2014/main" id="{D40295F2-3CBA-0088-CBC2-AC1E7585212B}"/>
              </a:ext>
            </a:extLst>
          </p:cNvPr>
          <p:cNvSpPr>
            <a:spLocks noGrp="1"/>
          </p:cNvSpPr>
          <p:nvPr>
            <p:ph type="body" sz="quarter" idx="20" hasCustomPrompt="1"/>
          </p:nvPr>
        </p:nvSpPr>
        <p:spPr>
          <a:xfrm>
            <a:off x="4367760" y="4168529"/>
            <a:ext cx="7344815" cy="358998"/>
          </a:xfrm>
          <a:prstGeom prst="rect">
            <a:avLst/>
          </a:prstGeom>
        </p:spPr>
        <p:txBody>
          <a:bodyPr wrap="square" lIns="0" tIns="0" rIns="0" bIns="0">
            <a:noAutofit/>
          </a:bodyPr>
          <a:lstStyle>
            <a:lvl1pPr marL="0" indent="0">
              <a:lnSpc>
                <a:spcPts val="3580"/>
              </a:lnSpc>
              <a:spcBef>
                <a:spcPts val="0"/>
              </a:spcBef>
              <a:buNone/>
              <a:defRPr sz="26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Titre partie</a:t>
            </a:r>
          </a:p>
        </p:txBody>
      </p:sp>
      <p:sp>
        <p:nvSpPr>
          <p:cNvPr id="13" name="Espace réservé du texte 11">
            <a:extLst>
              <a:ext uri="{FF2B5EF4-FFF2-40B4-BE49-F238E27FC236}">
                <a16:creationId xmlns:a16="http://schemas.microsoft.com/office/drawing/2014/main" id="{CCC81A8D-F0EF-02FC-AE12-A08F511A7C14}"/>
              </a:ext>
            </a:extLst>
          </p:cNvPr>
          <p:cNvSpPr>
            <a:spLocks noGrp="1"/>
          </p:cNvSpPr>
          <p:nvPr>
            <p:ph type="body" sz="quarter" idx="21" hasCustomPrompt="1"/>
          </p:nvPr>
        </p:nvSpPr>
        <p:spPr>
          <a:xfrm>
            <a:off x="3575650" y="4808465"/>
            <a:ext cx="720100" cy="365303"/>
          </a:xfrm>
          <a:prstGeom prst="rect">
            <a:avLst/>
          </a:prstGeom>
        </p:spPr>
        <p:txBody>
          <a:bodyPr lIns="0" tIns="0" rIns="0" bIns="0" anchor="ctr" anchorCtr="0"/>
          <a:lstStyle>
            <a:lvl1pPr marL="0" indent="0">
              <a:lnSpc>
                <a:spcPts val="5480"/>
              </a:lnSpc>
              <a:spcBef>
                <a:spcPts val="0"/>
              </a:spcBef>
              <a:buFont typeface="Arial" panose="020B0604020202020204" pitchFamily="34" charset="0"/>
              <a:buNone/>
              <a:defRPr sz="3400" b="0" i="0">
                <a:solidFill>
                  <a:schemeClr val="accent2"/>
                </a:solidFill>
                <a:latin typeface="Arial" panose="020B0604020202020204" pitchFamily="34" charset="0"/>
                <a:cs typeface="Arial" panose="020B0604020202020204" pitchFamily="34" charset="0"/>
              </a:defRPr>
            </a:lvl1pPr>
            <a:lvl2pPr marL="457200" indent="0">
              <a:buNone/>
              <a:defRPr sz="5400">
                <a:solidFill>
                  <a:schemeClr val="bg1"/>
                </a:solidFill>
              </a:defRPr>
            </a:lvl2pPr>
            <a:lvl3pPr marL="914400" indent="0">
              <a:buNone/>
              <a:defRPr sz="5400"/>
            </a:lvl3pPr>
            <a:lvl4pPr marL="1371600" indent="0">
              <a:buNone/>
              <a:defRPr sz="5400"/>
            </a:lvl4pPr>
            <a:lvl5pPr marL="1828800" indent="0">
              <a:buNone/>
              <a:defRPr sz="5400"/>
            </a:lvl5pPr>
          </a:lstStyle>
          <a:p>
            <a:pPr lvl="0"/>
            <a:r>
              <a:rPr lang="fr-FR" dirty="0"/>
              <a:t>05</a:t>
            </a:r>
          </a:p>
        </p:txBody>
      </p:sp>
      <p:sp>
        <p:nvSpPr>
          <p:cNvPr id="14" name="Espace réservé du texte 4">
            <a:extLst>
              <a:ext uri="{FF2B5EF4-FFF2-40B4-BE49-F238E27FC236}">
                <a16:creationId xmlns:a16="http://schemas.microsoft.com/office/drawing/2014/main" id="{109EFE1D-BACF-65DD-CA28-B0250B6B1A1E}"/>
              </a:ext>
            </a:extLst>
          </p:cNvPr>
          <p:cNvSpPr>
            <a:spLocks noGrp="1"/>
          </p:cNvSpPr>
          <p:nvPr>
            <p:ph type="body" sz="quarter" idx="22" hasCustomPrompt="1"/>
          </p:nvPr>
        </p:nvSpPr>
        <p:spPr>
          <a:xfrm>
            <a:off x="4367760" y="4812670"/>
            <a:ext cx="7344815" cy="358998"/>
          </a:xfrm>
          <a:prstGeom prst="rect">
            <a:avLst/>
          </a:prstGeom>
        </p:spPr>
        <p:txBody>
          <a:bodyPr wrap="square" lIns="0" tIns="0" rIns="0" bIns="0">
            <a:noAutofit/>
          </a:bodyPr>
          <a:lstStyle>
            <a:lvl1pPr marL="0" indent="0">
              <a:lnSpc>
                <a:spcPts val="3580"/>
              </a:lnSpc>
              <a:spcBef>
                <a:spcPts val="0"/>
              </a:spcBef>
              <a:buNone/>
              <a:defRPr sz="26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Titre partie</a:t>
            </a:r>
          </a:p>
        </p:txBody>
      </p:sp>
      <p:sp>
        <p:nvSpPr>
          <p:cNvPr id="17" name="Espace réservé du texte 11">
            <a:extLst>
              <a:ext uri="{FF2B5EF4-FFF2-40B4-BE49-F238E27FC236}">
                <a16:creationId xmlns:a16="http://schemas.microsoft.com/office/drawing/2014/main" id="{A3F951C9-63EF-2171-E01F-398F369715B4}"/>
              </a:ext>
            </a:extLst>
          </p:cNvPr>
          <p:cNvSpPr>
            <a:spLocks noGrp="1"/>
          </p:cNvSpPr>
          <p:nvPr>
            <p:ph type="body" sz="quarter" idx="23" hasCustomPrompt="1"/>
          </p:nvPr>
        </p:nvSpPr>
        <p:spPr>
          <a:xfrm>
            <a:off x="3575650" y="5456811"/>
            <a:ext cx="720100" cy="365303"/>
          </a:xfrm>
          <a:prstGeom prst="rect">
            <a:avLst/>
          </a:prstGeom>
        </p:spPr>
        <p:txBody>
          <a:bodyPr lIns="0" tIns="0" rIns="0" bIns="0" anchor="ctr" anchorCtr="0"/>
          <a:lstStyle>
            <a:lvl1pPr marL="0" indent="0">
              <a:lnSpc>
                <a:spcPts val="5480"/>
              </a:lnSpc>
              <a:spcBef>
                <a:spcPts val="0"/>
              </a:spcBef>
              <a:buFont typeface="Arial" panose="020B0604020202020204" pitchFamily="34" charset="0"/>
              <a:buNone/>
              <a:defRPr sz="3400" b="0" i="0">
                <a:solidFill>
                  <a:schemeClr val="accent2"/>
                </a:solidFill>
                <a:latin typeface="Arial" panose="020B0604020202020204" pitchFamily="34" charset="0"/>
                <a:cs typeface="Arial" panose="020B0604020202020204" pitchFamily="34" charset="0"/>
              </a:defRPr>
            </a:lvl1pPr>
            <a:lvl2pPr marL="457200" indent="0">
              <a:buNone/>
              <a:defRPr sz="5400">
                <a:solidFill>
                  <a:schemeClr val="bg1"/>
                </a:solidFill>
              </a:defRPr>
            </a:lvl2pPr>
            <a:lvl3pPr marL="914400" indent="0">
              <a:buNone/>
              <a:defRPr sz="5400"/>
            </a:lvl3pPr>
            <a:lvl4pPr marL="1371600" indent="0">
              <a:buNone/>
              <a:defRPr sz="5400"/>
            </a:lvl4pPr>
            <a:lvl5pPr marL="1828800" indent="0">
              <a:buNone/>
              <a:defRPr sz="5400"/>
            </a:lvl5pPr>
          </a:lstStyle>
          <a:p>
            <a:pPr lvl="0"/>
            <a:r>
              <a:rPr lang="fr-FR" dirty="0"/>
              <a:t>06</a:t>
            </a:r>
          </a:p>
        </p:txBody>
      </p:sp>
      <p:sp>
        <p:nvSpPr>
          <p:cNvPr id="18" name="Espace réservé du texte 4">
            <a:extLst>
              <a:ext uri="{FF2B5EF4-FFF2-40B4-BE49-F238E27FC236}">
                <a16:creationId xmlns:a16="http://schemas.microsoft.com/office/drawing/2014/main" id="{A3B00144-1958-E96E-40C2-1CCEB3C847FD}"/>
              </a:ext>
            </a:extLst>
          </p:cNvPr>
          <p:cNvSpPr>
            <a:spLocks noGrp="1"/>
          </p:cNvSpPr>
          <p:nvPr>
            <p:ph type="body" sz="quarter" idx="24" hasCustomPrompt="1"/>
          </p:nvPr>
        </p:nvSpPr>
        <p:spPr>
          <a:xfrm>
            <a:off x="4367760" y="5456812"/>
            <a:ext cx="7344815" cy="358998"/>
          </a:xfrm>
          <a:prstGeom prst="rect">
            <a:avLst/>
          </a:prstGeom>
        </p:spPr>
        <p:txBody>
          <a:bodyPr wrap="square" lIns="0" tIns="0" rIns="0" bIns="0">
            <a:noAutofit/>
          </a:bodyPr>
          <a:lstStyle>
            <a:lvl1pPr marL="0" indent="0">
              <a:lnSpc>
                <a:spcPts val="3580"/>
              </a:lnSpc>
              <a:spcBef>
                <a:spcPts val="0"/>
              </a:spcBef>
              <a:buNone/>
              <a:defRPr sz="2600" b="1" i="0">
                <a:solidFill>
                  <a:schemeClr val="accent1"/>
                </a:solidFill>
                <a:latin typeface="Arial" panose="020B0604020202020204" pitchFamily="34" charset="0"/>
                <a:cs typeface="Arial" panose="020B0604020202020204" pitchFamily="34" charset="0"/>
              </a:defRPr>
            </a:lvl1pPr>
            <a:lvl2pPr marL="457200" indent="0">
              <a:lnSpc>
                <a:spcPts val="3580"/>
              </a:lnSpc>
              <a:buNone/>
              <a:defRPr sz="3400" b="1" i="0">
                <a:solidFill>
                  <a:srgbClr val="11284B"/>
                </a:solidFill>
                <a:latin typeface="IBM Plex Sans SemiBold" panose="020B0503050203000203" pitchFamily="34" charset="0"/>
              </a:defRPr>
            </a:lvl2pPr>
            <a:lvl3pPr marL="914400" indent="0">
              <a:lnSpc>
                <a:spcPts val="3580"/>
              </a:lnSpc>
              <a:buNone/>
              <a:defRPr sz="3400" b="1" i="0">
                <a:solidFill>
                  <a:srgbClr val="11284B"/>
                </a:solidFill>
                <a:latin typeface="IBM Plex Sans SemiBold" panose="020B0503050203000203" pitchFamily="34" charset="0"/>
              </a:defRPr>
            </a:lvl3pPr>
            <a:lvl4pPr marL="1371600" indent="0">
              <a:lnSpc>
                <a:spcPts val="3580"/>
              </a:lnSpc>
              <a:buNone/>
              <a:defRPr sz="3400" b="1" i="0">
                <a:solidFill>
                  <a:srgbClr val="11284B"/>
                </a:solidFill>
                <a:latin typeface="IBM Plex Sans SemiBold" panose="020B0503050203000203" pitchFamily="34" charset="0"/>
              </a:defRPr>
            </a:lvl4pPr>
            <a:lvl5pPr marL="1828800" indent="0">
              <a:lnSpc>
                <a:spcPts val="3580"/>
              </a:lnSpc>
              <a:buNone/>
              <a:defRPr sz="3400" b="1" i="0">
                <a:solidFill>
                  <a:srgbClr val="11284B"/>
                </a:solidFill>
                <a:latin typeface="IBM Plex Sans SemiBold" panose="020B0503050203000203" pitchFamily="34" charset="0"/>
              </a:defRPr>
            </a:lvl5pPr>
          </a:lstStyle>
          <a:p>
            <a:pPr lvl="0"/>
            <a:r>
              <a:rPr lang="fr-FR" dirty="0"/>
              <a:t>Titre partie</a:t>
            </a:r>
          </a:p>
        </p:txBody>
      </p:sp>
      <p:pic>
        <p:nvPicPr>
          <p:cNvPr id="4" name="Image 3">
            <a:extLst>
              <a:ext uri="{FF2B5EF4-FFF2-40B4-BE49-F238E27FC236}">
                <a16:creationId xmlns:a16="http://schemas.microsoft.com/office/drawing/2014/main" id="{C2E62565-8B6B-8868-5365-CC7774CE1143}"/>
              </a:ext>
            </a:extLst>
          </p:cNvPr>
          <p:cNvPicPr>
            <a:picLocks noChangeAspect="1"/>
          </p:cNvPicPr>
          <p:nvPr userDrawn="1"/>
        </p:nvPicPr>
        <p:blipFill>
          <a:blip r:embed="rId3"/>
          <a:stretch>
            <a:fillRect/>
          </a:stretch>
        </p:blipFill>
        <p:spPr>
          <a:xfrm>
            <a:off x="10632630" y="211095"/>
            <a:ext cx="1253645" cy="1397455"/>
          </a:xfrm>
          <a:prstGeom prst="rect">
            <a:avLst/>
          </a:prstGeom>
        </p:spPr>
      </p:pic>
    </p:spTree>
    <p:extLst>
      <p:ext uri="{BB962C8B-B14F-4D97-AF65-F5344CB8AC3E}">
        <p14:creationId xmlns:p14="http://schemas.microsoft.com/office/powerpoint/2010/main" val="403290369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ommaire">
    <p:bg>
      <p:bgPr>
        <a:blipFill dpi="0" rotWithShape="1">
          <a:blip r:embed="rId2" cstate="screen">
            <a:lum/>
            <a:extLst>
              <a:ext uri="{28A0092B-C50C-407E-A947-70E740481C1C}">
                <a14:useLocalDpi xmlns:a14="http://schemas.microsoft.com/office/drawing/2010/main"/>
              </a:ext>
            </a:extLst>
          </a:blip>
          <a:srcRect/>
          <a:stretch>
            <a:fillRect r="7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79429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ommaire">
    <p:bg>
      <p:bgPr>
        <a:blipFill dpi="0" rotWithShape="1">
          <a:blip r:embed="rId2" cstate="screen">
            <a:lum/>
            <a:extLst>
              <a:ext uri="{28A0092B-C50C-407E-A947-70E740481C1C}">
                <a14:useLocalDpi xmlns:a14="http://schemas.microsoft.com/office/drawing/2010/main"/>
              </a:ext>
            </a:extLst>
          </a:blip>
          <a:srcRect/>
          <a:stretch>
            <a:fillRect r="72000"/>
          </a:stretch>
        </a:blipFill>
        <a:effectLst/>
      </p:bgPr>
    </p:bg>
    <p:spTree>
      <p:nvGrpSpPr>
        <p:cNvPr id="1" name=""/>
        <p:cNvGrpSpPr/>
        <p:nvPr/>
      </p:nvGrpSpPr>
      <p:grpSpPr>
        <a:xfrm>
          <a:off x="0" y="0"/>
          <a:ext cx="0" cy="0"/>
          <a:chOff x="0" y="0"/>
          <a:chExt cx="0" cy="0"/>
        </a:xfrm>
      </p:grpSpPr>
      <p:sp>
        <p:nvSpPr>
          <p:cNvPr id="2" name="Espace réservé du texte 11">
            <a:extLst>
              <a:ext uri="{FF2B5EF4-FFF2-40B4-BE49-F238E27FC236}">
                <a16:creationId xmlns:a16="http://schemas.microsoft.com/office/drawing/2014/main" id="{E03CC443-1394-67C5-FE32-00B318A16DF0}"/>
              </a:ext>
            </a:extLst>
          </p:cNvPr>
          <p:cNvSpPr>
            <a:spLocks noGrp="1"/>
          </p:cNvSpPr>
          <p:nvPr>
            <p:ph type="body" sz="quarter" idx="14" hasCustomPrompt="1"/>
          </p:nvPr>
        </p:nvSpPr>
        <p:spPr>
          <a:xfrm>
            <a:off x="1091510" y="2780482"/>
            <a:ext cx="1043940" cy="1224170"/>
          </a:xfrm>
          <a:prstGeom prst="rect">
            <a:avLst/>
          </a:prstGeom>
        </p:spPr>
        <p:txBody>
          <a:bodyPr lIns="0" tIns="0" rIns="0" bIns="0" anchor="ctr" anchorCtr="0"/>
          <a:lstStyle>
            <a:lvl1pPr marL="0" indent="0">
              <a:lnSpc>
                <a:spcPts val="5480"/>
              </a:lnSpc>
              <a:spcBef>
                <a:spcPts val="0"/>
              </a:spcBef>
              <a:buFont typeface="Arial" panose="020B0604020202020204" pitchFamily="34" charset="0"/>
              <a:buNone/>
              <a:defRPr sz="4000" b="0" i="0">
                <a:solidFill>
                  <a:schemeClr val="accent2"/>
                </a:solidFill>
                <a:latin typeface="Arial" panose="020B0604020202020204" pitchFamily="34" charset="0"/>
                <a:cs typeface="Arial" panose="020B0604020202020204" pitchFamily="34" charset="0"/>
              </a:defRPr>
            </a:lvl1pPr>
            <a:lvl2pPr marL="457200" indent="0">
              <a:buNone/>
              <a:defRPr sz="5400">
                <a:solidFill>
                  <a:schemeClr val="bg1"/>
                </a:solidFill>
              </a:defRPr>
            </a:lvl2pPr>
            <a:lvl3pPr marL="914400" indent="0">
              <a:buNone/>
              <a:defRPr sz="5400"/>
            </a:lvl3pPr>
            <a:lvl4pPr marL="1371600" indent="0">
              <a:buNone/>
              <a:defRPr sz="5400"/>
            </a:lvl4pPr>
            <a:lvl5pPr marL="1828800" indent="0">
              <a:buNone/>
              <a:defRPr sz="5400"/>
            </a:lvl5pPr>
          </a:lstStyle>
          <a:p>
            <a:pPr lvl="0"/>
            <a:r>
              <a:rPr lang="fr-FR" dirty="0"/>
              <a:t>00</a:t>
            </a:r>
          </a:p>
        </p:txBody>
      </p:sp>
      <p:sp>
        <p:nvSpPr>
          <p:cNvPr id="4" name="Espace réservé du texte 22">
            <a:extLst>
              <a:ext uri="{FF2B5EF4-FFF2-40B4-BE49-F238E27FC236}">
                <a16:creationId xmlns:a16="http://schemas.microsoft.com/office/drawing/2014/main" id="{C5E598FE-37BF-4925-B111-45C0F7C55DD3}"/>
              </a:ext>
            </a:extLst>
          </p:cNvPr>
          <p:cNvSpPr>
            <a:spLocks noGrp="1"/>
          </p:cNvSpPr>
          <p:nvPr>
            <p:ph type="body" sz="quarter" idx="17" hasCustomPrompt="1"/>
          </p:nvPr>
        </p:nvSpPr>
        <p:spPr>
          <a:xfrm>
            <a:off x="2423694" y="2900648"/>
            <a:ext cx="9217076" cy="1231106"/>
          </a:xfrm>
          <a:prstGeom prst="rect">
            <a:avLst/>
          </a:prstGeom>
        </p:spPr>
        <p:txBody>
          <a:bodyPr wrap="square" lIns="0" tIns="0" rIns="0" bIns="0" anchor="ctr" anchorCtr="0">
            <a:spAutoFit/>
          </a:bodyPr>
          <a:lstStyle>
            <a:lvl1pPr marL="0" indent="0">
              <a:lnSpc>
                <a:spcPts val="4760"/>
              </a:lnSpc>
              <a:spcBef>
                <a:spcPts val="0"/>
              </a:spcBef>
              <a:buNone/>
              <a:defRPr sz="5000" b="1" i="0">
                <a:solidFill>
                  <a:schemeClr val="accent1"/>
                </a:solidFill>
                <a:latin typeface="Arial" panose="020B0604020202020204" pitchFamily="34" charset="0"/>
                <a:cs typeface="Arial" panose="020B0604020202020204" pitchFamily="34" charset="0"/>
              </a:defRPr>
            </a:lvl1pPr>
          </a:lstStyle>
          <a:p>
            <a:pPr lvl="0"/>
            <a:r>
              <a:rPr lang="fr-FR" dirty="0"/>
              <a:t>CLIQUEZ ICI POUR AJOUTER UN TITRE DE PARTIE</a:t>
            </a:r>
          </a:p>
        </p:txBody>
      </p:sp>
    </p:spTree>
    <p:extLst>
      <p:ext uri="{BB962C8B-B14F-4D97-AF65-F5344CB8AC3E}">
        <p14:creationId xmlns:p14="http://schemas.microsoft.com/office/powerpoint/2010/main" val="14773738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uverture logo blanc">
    <p:spTree>
      <p:nvGrpSpPr>
        <p:cNvPr id="1" name=""/>
        <p:cNvGrpSpPr/>
        <p:nvPr/>
      </p:nvGrpSpPr>
      <p:grpSpPr>
        <a:xfrm>
          <a:off x="0" y="0"/>
          <a:ext cx="0" cy="0"/>
          <a:chOff x="0" y="0"/>
          <a:chExt cx="0" cy="0"/>
        </a:xfrm>
      </p:grpSpPr>
      <p:pic>
        <p:nvPicPr>
          <p:cNvPr id="3" name="Image 2" descr="Une image contenant capture d’écran, bleu, Bleu électrique, motif&#10;&#10;Description générée automatiquement">
            <a:extLst>
              <a:ext uri="{FF2B5EF4-FFF2-40B4-BE49-F238E27FC236}">
                <a16:creationId xmlns:a16="http://schemas.microsoft.com/office/drawing/2014/main" id="{840841E3-C814-945E-E1FB-783383D49B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Espace réservé du texte 22">
            <a:extLst>
              <a:ext uri="{FF2B5EF4-FFF2-40B4-BE49-F238E27FC236}">
                <a16:creationId xmlns:a16="http://schemas.microsoft.com/office/drawing/2014/main" id="{F7BC87E0-4B3D-782B-DF05-A52755D799F5}"/>
              </a:ext>
            </a:extLst>
          </p:cNvPr>
          <p:cNvSpPr>
            <a:spLocks noGrp="1"/>
          </p:cNvSpPr>
          <p:nvPr>
            <p:ph type="body" sz="quarter" idx="17" hasCustomPrompt="1"/>
          </p:nvPr>
        </p:nvSpPr>
        <p:spPr>
          <a:xfrm>
            <a:off x="2423696" y="2914214"/>
            <a:ext cx="8208934" cy="1128514"/>
          </a:xfrm>
          <a:prstGeom prst="rect">
            <a:avLst/>
          </a:prstGeom>
        </p:spPr>
        <p:txBody>
          <a:bodyPr wrap="square" lIns="0" tIns="0" rIns="0" bIns="0" anchor="ctr" anchorCtr="0">
            <a:spAutoFit/>
          </a:bodyPr>
          <a:lstStyle>
            <a:lvl1pPr marL="0" indent="0">
              <a:lnSpc>
                <a:spcPts val="4360"/>
              </a:lnSpc>
              <a:spcBef>
                <a:spcPts val="0"/>
              </a:spcBef>
              <a:buNone/>
              <a:tabLst>
                <a:tab pos="827088" algn="l"/>
              </a:tabLst>
              <a:defRPr sz="4200" b="1" i="0">
                <a:solidFill>
                  <a:schemeClr val="accent3"/>
                </a:solidFill>
                <a:latin typeface="Arial" panose="020B0604020202020204" pitchFamily="34" charset="0"/>
                <a:cs typeface="Arial" panose="020B0604020202020204" pitchFamily="34" charset="0"/>
              </a:defRPr>
            </a:lvl1pPr>
          </a:lstStyle>
          <a:p>
            <a:pPr lvl="0"/>
            <a:r>
              <a:rPr lang="fr-FR" dirty="0"/>
              <a:t>CLIQUEZ ICI POUR AJOUTER UN TITRE DE SOUS-PARTIE</a:t>
            </a:r>
          </a:p>
        </p:txBody>
      </p:sp>
      <p:sp>
        <p:nvSpPr>
          <p:cNvPr id="15" name="Espace réservé du texte 22">
            <a:extLst>
              <a:ext uri="{FF2B5EF4-FFF2-40B4-BE49-F238E27FC236}">
                <a16:creationId xmlns:a16="http://schemas.microsoft.com/office/drawing/2014/main" id="{0D55B1B2-96D7-9E2A-BDC7-315A087FBD55}"/>
              </a:ext>
            </a:extLst>
          </p:cNvPr>
          <p:cNvSpPr>
            <a:spLocks noGrp="1"/>
          </p:cNvSpPr>
          <p:nvPr>
            <p:ph type="body" sz="quarter" idx="18" hasCustomPrompt="1"/>
          </p:nvPr>
        </p:nvSpPr>
        <p:spPr>
          <a:xfrm>
            <a:off x="2423695" y="2204830"/>
            <a:ext cx="8208934" cy="324769"/>
          </a:xfrm>
          <a:prstGeom prst="rect">
            <a:avLst/>
          </a:prstGeom>
        </p:spPr>
        <p:txBody>
          <a:bodyPr wrap="square" lIns="0" tIns="0" rIns="0" bIns="0" anchor="ctr" anchorCtr="0">
            <a:spAutoFit/>
          </a:bodyPr>
          <a:lstStyle>
            <a:lvl1pPr marL="0" indent="0">
              <a:lnSpc>
                <a:spcPts val="2660"/>
              </a:lnSpc>
              <a:spcBef>
                <a:spcPts val="0"/>
              </a:spcBef>
              <a:buNone/>
              <a:defRPr sz="2000" b="1" i="0">
                <a:solidFill>
                  <a:schemeClr val="bg1"/>
                </a:solidFill>
                <a:latin typeface="Arial" panose="020B0604020202020204" pitchFamily="34" charset="0"/>
                <a:cs typeface="Arial" panose="020B0604020202020204" pitchFamily="34" charset="0"/>
              </a:defRPr>
            </a:lvl1pPr>
          </a:lstStyle>
          <a:p>
            <a:pPr lvl="0"/>
            <a:r>
              <a:rPr lang="fr-FR" dirty="0"/>
              <a:t>Cliquez ici pour ajouter du texte</a:t>
            </a:r>
          </a:p>
        </p:txBody>
      </p:sp>
    </p:spTree>
    <p:extLst>
      <p:ext uri="{BB962C8B-B14F-4D97-AF65-F5344CB8AC3E}">
        <p14:creationId xmlns:p14="http://schemas.microsoft.com/office/powerpoint/2010/main" val="15210732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uverture logo blanc">
    <p:spTree>
      <p:nvGrpSpPr>
        <p:cNvPr id="1" name=""/>
        <p:cNvGrpSpPr/>
        <p:nvPr/>
      </p:nvGrpSpPr>
      <p:grpSpPr>
        <a:xfrm>
          <a:off x="0" y="0"/>
          <a:ext cx="0" cy="0"/>
          <a:chOff x="0" y="0"/>
          <a:chExt cx="0" cy="0"/>
        </a:xfrm>
      </p:grpSpPr>
      <p:pic>
        <p:nvPicPr>
          <p:cNvPr id="3" name="Image 2" descr="Une image contenant capture d’écran, bleu, Bleu électrique, motif&#10;&#10;Description générée automatiquement">
            <a:extLst>
              <a:ext uri="{FF2B5EF4-FFF2-40B4-BE49-F238E27FC236}">
                <a16:creationId xmlns:a16="http://schemas.microsoft.com/office/drawing/2014/main" id="{840841E3-C814-945E-E1FB-783383D49B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Espace réservé du texte 22">
            <a:extLst>
              <a:ext uri="{FF2B5EF4-FFF2-40B4-BE49-F238E27FC236}">
                <a16:creationId xmlns:a16="http://schemas.microsoft.com/office/drawing/2014/main" id="{F7BC87E0-4B3D-782B-DF05-A52755D799F5}"/>
              </a:ext>
            </a:extLst>
          </p:cNvPr>
          <p:cNvSpPr>
            <a:spLocks noGrp="1"/>
          </p:cNvSpPr>
          <p:nvPr>
            <p:ph type="body" sz="quarter" idx="17" hasCustomPrompt="1"/>
          </p:nvPr>
        </p:nvSpPr>
        <p:spPr>
          <a:xfrm>
            <a:off x="2495500" y="2914214"/>
            <a:ext cx="8234973" cy="1128514"/>
          </a:xfrm>
          <a:prstGeom prst="rect">
            <a:avLst/>
          </a:prstGeom>
        </p:spPr>
        <p:txBody>
          <a:bodyPr wrap="square" lIns="0" tIns="0" rIns="0" bIns="0" anchor="ctr" anchorCtr="0">
            <a:spAutoFit/>
          </a:bodyPr>
          <a:lstStyle>
            <a:lvl1pPr marL="0" indent="0" algn="r">
              <a:lnSpc>
                <a:spcPts val="4360"/>
              </a:lnSpc>
              <a:spcBef>
                <a:spcPts val="0"/>
              </a:spcBef>
              <a:buNone/>
              <a:tabLst>
                <a:tab pos="827088" algn="l"/>
              </a:tabLst>
              <a:defRPr sz="4200" b="1" i="0">
                <a:solidFill>
                  <a:schemeClr val="accent3"/>
                </a:solidFill>
                <a:latin typeface="Arial" panose="020B0604020202020204" pitchFamily="34" charset="0"/>
                <a:cs typeface="Arial" panose="020B0604020202020204" pitchFamily="34" charset="0"/>
              </a:defRPr>
            </a:lvl1pPr>
          </a:lstStyle>
          <a:p>
            <a:pPr lvl="0"/>
            <a:r>
              <a:rPr lang="fr-FR" dirty="0"/>
              <a:t>CLIQUEZ ICI POUR AJOUTER UN TITRE DE SOUS-PARTIE</a:t>
            </a:r>
          </a:p>
        </p:txBody>
      </p:sp>
      <p:sp>
        <p:nvSpPr>
          <p:cNvPr id="15" name="Espace réservé du texte 22">
            <a:extLst>
              <a:ext uri="{FF2B5EF4-FFF2-40B4-BE49-F238E27FC236}">
                <a16:creationId xmlns:a16="http://schemas.microsoft.com/office/drawing/2014/main" id="{0D55B1B2-96D7-9E2A-BDC7-315A087FBD55}"/>
              </a:ext>
            </a:extLst>
          </p:cNvPr>
          <p:cNvSpPr>
            <a:spLocks noGrp="1"/>
          </p:cNvSpPr>
          <p:nvPr>
            <p:ph type="body" sz="quarter" idx="18" hasCustomPrompt="1"/>
          </p:nvPr>
        </p:nvSpPr>
        <p:spPr>
          <a:xfrm>
            <a:off x="2495500" y="2204830"/>
            <a:ext cx="8234973" cy="324769"/>
          </a:xfrm>
          <a:prstGeom prst="rect">
            <a:avLst/>
          </a:prstGeom>
        </p:spPr>
        <p:txBody>
          <a:bodyPr wrap="square" lIns="0" tIns="0" rIns="0" bIns="0" anchor="ctr" anchorCtr="0">
            <a:spAutoFit/>
          </a:bodyPr>
          <a:lstStyle>
            <a:lvl1pPr marL="0" indent="0" algn="r">
              <a:lnSpc>
                <a:spcPts val="2660"/>
              </a:lnSpc>
              <a:spcBef>
                <a:spcPts val="0"/>
              </a:spcBef>
              <a:buNone/>
              <a:defRPr sz="2000" b="1" i="0">
                <a:solidFill>
                  <a:schemeClr val="bg1"/>
                </a:solidFill>
                <a:latin typeface="Arial" panose="020B0604020202020204" pitchFamily="34" charset="0"/>
                <a:cs typeface="Arial" panose="020B0604020202020204" pitchFamily="34" charset="0"/>
              </a:defRPr>
            </a:lvl1pPr>
          </a:lstStyle>
          <a:p>
            <a:pPr lvl="0"/>
            <a:r>
              <a:rPr lang="fr-FR" dirty="0"/>
              <a:t>Cliquez ici pour ajouter du texte</a:t>
            </a:r>
          </a:p>
        </p:txBody>
      </p:sp>
    </p:spTree>
    <p:extLst>
      <p:ext uri="{BB962C8B-B14F-4D97-AF65-F5344CB8AC3E}">
        <p14:creationId xmlns:p14="http://schemas.microsoft.com/office/powerpoint/2010/main" val="360423638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271061"/>
      </p:ext>
    </p:extLst>
  </p:cSld>
  <p:clrMap bg1="lt1" tx1="dk1" bg2="lt2" tx2="dk2" accent1="accent1" accent2="accent2" accent3="accent3" accent4="accent4" accent5="accent5" accent6="accent6" hlink="hlink" folHlink="folHlink"/>
  <p:sldLayoutIdLst>
    <p:sldLayoutId id="2147483692" r:id="rId1"/>
    <p:sldLayoutId id="2147483698" r:id="rId2"/>
    <p:sldLayoutId id="2147483684" r:id="rId3"/>
    <p:sldLayoutId id="2147483699" r:id="rId4"/>
    <p:sldLayoutId id="2147483693" r:id="rId5"/>
    <p:sldLayoutId id="2147483704" r:id="rId6"/>
    <p:sldLayoutId id="2147483705" r:id="rId7"/>
    <p:sldLayoutId id="2147483706" r:id="rId8"/>
    <p:sldLayoutId id="2147483707" r:id="rId9"/>
    <p:sldLayoutId id="2147483653" r:id="rId10"/>
    <p:sldLayoutId id="2147483696" r:id="rId11"/>
    <p:sldLayoutId id="2147483665" r:id="rId12"/>
    <p:sldLayoutId id="2147483654" r:id="rId13"/>
    <p:sldLayoutId id="2147483661" r:id="rId14"/>
    <p:sldLayoutId id="2147483695" r:id="rId15"/>
    <p:sldLayoutId id="2147483676" r:id="rId16"/>
    <p:sldLayoutId id="2147483659" r:id="rId17"/>
    <p:sldLayoutId id="2147483666" r:id="rId18"/>
    <p:sldLayoutId id="2147483697" r:id="rId19"/>
    <p:sldLayoutId id="2147483708" r:id="rId20"/>
    <p:sldLayoutId id="2147483713" r:id="rId21"/>
    <p:sldLayoutId id="2147483714" r:id="rId22"/>
    <p:sldLayoutId id="2147483716" r:id="rId23"/>
    <p:sldLayoutId id="2147483717" r:id="rId24"/>
    <p:sldLayoutId id="2147483718"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617754"/>
      </p:ext>
    </p:extLst>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image" Target="../media/image14.jpeg"/><Relationship Id="rId1" Type="http://schemas.openxmlformats.org/officeDocument/2006/relationships/slideLayout" Target="../slideLayouts/slideLayout2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2" Type="http://schemas.openxmlformats.org/officeDocument/2006/relationships/hyperlink" Target="https://indico.in2p3.fr/event/33456/"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wmf"/><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hyperlink" Target="https://www.bnl.gov/eic/CFC.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3AD421AA-D93E-002C-4BD2-39F910C88092}"/>
              </a:ext>
            </a:extLst>
          </p:cNvPr>
          <p:cNvSpPr>
            <a:spLocks noGrp="1"/>
          </p:cNvSpPr>
          <p:nvPr>
            <p:ph type="subTitle" idx="10"/>
          </p:nvPr>
        </p:nvSpPr>
        <p:spPr>
          <a:xfrm>
            <a:off x="14029" y="4149100"/>
            <a:ext cx="5623377" cy="1152160"/>
          </a:xfrm>
        </p:spPr>
        <p:txBody>
          <a:bodyPr>
            <a:normAutofit fontScale="25000" lnSpcReduction="20000"/>
          </a:bodyPr>
          <a:lstStyle/>
          <a:p>
            <a:pPr algn="ctr"/>
            <a:r>
              <a:rPr lang="fr-FR" sz="7200" dirty="0">
                <a:latin typeface="Satoshi" pitchFamily="2" charset="77"/>
              </a:rPr>
              <a:t>Marcella Grasso</a:t>
            </a:r>
          </a:p>
          <a:p>
            <a:pPr algn="ctr"/>
            <a:r>
              <a:rPr lang="fr-FR" sz="7200" dirty="0">
                <a:latin typeface="Satoshi" pitchFamily="2" charset="77"/>
              </a:rPr>
              <a:t>Directrice Adjointe Scientifique, </a:t>
            </a:r>
          </a:p>
          <a:p>
            <a:pPr algn="ctr"/>
            <a:r>
              <a:rPr lang="fr-FR" sz="7200" dirty="0">
                <a:latin typeface="Satoshi" pitchFamily="2" charset="77"/>
              </a:rPr>
              <a:t>Physique Nucléaire et Hadronique</a:t>
            </a:r>
          </a:p>
          <a:p>
            <a:pPr algn="ctr"/>
            <a:endParaRPr lang="fr-FR" sz="8000" dirty="0">
              <a:latin typeface="Satoshi" pitchFamily="2" charset="77"/>
            </a:endParaRPr>
          </a:p>
          <a:p>
            <a:pPr algn="ctr"/>
            <a:r>
              <a:rPr lang="fr-FR" sz="8000" b="0" dirty="0">
                <a:latin typeface="Satoshi Light" pitchFamily="2" charset="77"/>
              </a:rPr>
              <a:t>CNRS – Nucléaire et Particules</a:t>
            </a:r>
          </a:p>
          <a:p>
            <a:pPr algn="ctr"/>
            <a:r>
              <a:rPr lang="fr-FR" sz="8000" b="0" dirty="0">
                <a:latin typeface="Satoshi Light" pitchFamily="2" charset="77"/>
              </a:rPr>
              <a:t>IN2P3</a:t>
            </a:r>
          </a:p>
          <a:p>
            <a:endParaRPr lang="fr-FR" b="0" dirty="0">
              <a:latin typeface="Satoshi Light" pitchFamily="2" charset="77"/>
            </a:endParaRPr>
          </a:p>
        </p:txBody>
      </p:sp>
      <p:sp>
        <p:nvSpPr>
          <p:cNvPr id="3" name="Titre 2">
            <a:extLst>
              <a:ext uri="{FF2B5EF4-FFF2-40B4-BE49-F238E27FC236}">
                <a16:creationId xmlns:a16="http://schemas.microsoft.com/office/drawing/2014/main" id="{75FC55BC-73BA-7241-D377-BFEC23A87EA1}"/>
              </a:ext>
            </a:extLst>
          </p:cNvPr>
          <p:cNvSpPr>
            <a:spLocks noGrp="1"/>
          </p:cNvSpPr>
          <p:nvPr>
            <p:ph type="title"/>
          </p:nvPr>
        </p:nvSpPr>
        <p:spPr>
          <a:xfrm>
            <a:off x="-834367" y="1556740"/>
            <a:ext cx="7320170" cy="1296180"/>
          </a:xfrm>
          <a:noFill/>
          <a:ln>
            <a:noFill/>
          </a:ln>
        </p:spPr>
        <p:style>
          <a:lnRef idx="0">
            <a:scrgbClr r="0" g="0" b="0"/>
          </a:lnRef>
          <a:fillRef idx="0">
            <a:scrgbClr r="0" g="0" b="0"/>
          </a:fillRef>
          <a:effectRef idx="0">
            <a:scrgbClr r="0" g="0" b="0"/>
          </a:effectRef>
          <a:fontRef idx="minor">
            <a:schemeClr val="accent1"/>
          </a:fontRef>
        </p:style>
        <p:txBody>
          <a:bodyPr/>
          <a:lstStyle/>
          <a:p>
            <a:pPr algn="ctr"/>
            <a:r>
              <a:rPr lang="fr-FR" sz="2000" b="1" dirty="0">
                <a:solidFill>
                  <a:schemeClr val="accent1">
                    <a:lumMod val="90000"/>
                    <a:lumOff val="10000"/>
                  </a:schemeClr>
                </a:solidFill>
                <a:effectLst/>
                <a:latin typeface="Helvetica Neue" panose="02000503000000020004" pitchFamily="2" charset="0"/>
              </a:rPr>
              <a:t>CSI IN2P3 – Octobre 2024</a:t>
            </a:r>
            <a:br>
              <a:rPr lang="fr-FR" sz="2800" b="1" dirty="0">
                <a:solidFill>
                  <a:schemeClr val="accent1">
                    <a:lumMod val="90000"/>
                    <a:lumOff val="10000"/>
                  </a:schemeClr>
                </a:solidFill>
                <a:latin typeface="Helvetica Neue" panose="02000503000000020004" pitchFamily="2" charset="0"/>
              </a:rPr>
            </a:br>
            <a:r>
              <a:rPr lang="fr-FR" sz="2400" b="1" dirty="0">
                <a:solidFill>
                  <a:srgbClr val="C00000"/>
                </a:solidFill>
              </a:rPr>
              <a:t>Projet de futur collisionneur </a:t>
            </a:r>
            <a:br>
              <a:rPr lang="fr-FR" sz="2400" b="1" dirty="0">
                <a:solidFill>
                  <a:srgbClr val="C00000"/>
                </a:solidFill>
              </a:rPr>
            </a:br>
            <a:r>
              <a:rPr lang="fr-FR" sz="2400" b="1" dirty="0">
                <a:solidFill>
                  <a:srgbClr val="C00000"/>
                </a:solidFill>
              </a:rPr>
              <a:t>électron-ion (EIC)</a:t>
            </a:r>
            <a:br>
              <a:rPr lang="fr-FR" sz="2400" b="1" dirty="0">
                <a:solidFill>
                  <a:srgbClr val="C00000"/>
                </a:solidFill>
              </a:rPr>
            </a:br>
            <a:endParaRPr lang="en-US" sz="2400" dirty="0">
              <a:solidFill>
                <a:srgbClr val="C00000"/>
              </a:solidFill>
              <a:latin typeface="IBM Plex Sans Light" panose="020B0403050203000203" pitchFamily="34" charset="0"/>
            </a:endParaRPr>
          </a:p>
        </p:txBody>
      </p:sp>
      <p:sp>
        <p:nvSpPr>
          <p:cNvPr id="4" name="ZoneTexte 3">
            <a:extLst>
              <a:ext uri="{FF2B5EF4-FFF2-40B4-BE49-F238E27FC236}">
                <a16:creationId xmlns:a16="http://schemas.microsoft.com/office/drawing/2014/main" id="{93FEB546-C064-9B1D-FDD8-C9CEA0B3B22C}"/>
              </a:ext>
            </a:extLst>
          </p:cNvPr>
          <p:cNvSpPr txBox="1"/>
          <p:nvPr/>
        </p:nvSpPr>
        <p:spPr>
          <a:xfrm>
            <a:off x="9624490" y="6519446"/>
            <a:ext cx="4032560" cy="338554"/>
          </a:xfrm>
          <a:prstGeom prst="rect">
            <a:avLst/>
          </a:prstGeom>
          <a:noFill/>
        </p:spPr>
        <p:txBody>
          <a:bodyPr wrap="square" rtlCol="0">
            <a:spAutoFit/>
          </a:bodyPr>
          <a:lstStyle/>
          <a:p>
            <a:r>
              <a:rPr lang="fr-FR" sz="1600" dirty="0">
                <a:solidFill>
                  <a:schemeClr val="bg1"/>
                </a:solidFill>
              </a:rPr>
              <a:t>https://</a:t>
            </a:r>
            <a:r>
              <a:rPr lang="fr-FR" sz="1600" dirty="0" err="1">
                <a:solidFill>
                  <a:schemeClr val="bg1"/>
                </a:solidFill>
              </a:rPr>
              <a:t>www.bnl.gov</a:t>
            </a:r>
            <a:r>
              <a:rPr lang="fr-FR" sz="1600" dirty="0">
                <a:solidFill>
                  <a:schemeClr val="bg1"/>
                </a:solidFill>
              </a:rPr>
              <a:t>/</a:t>
            </a:r>
            <a:r>
              <a:rPr lang="fr-FR" sz="1600" dirty="0" err="1">
                <a:solidFill>
                  <a:schemeClr val="bg1"/>
                </a:solidFill>
              </a:rPr>
              <a:t>eic</a:t>
            </a:r>
            <a:r>
              <a:rPr lang="fr-FR" sz="1600" dirty="0">
                <a:solidFill>
                  <a:schemeClr val="bg1"/>
                </a:solidFill>
              </a:rPr>
              <a:t>/</a:t>
            </a:r>
          </a:p>
        </p:txBody>
      </p:sp>
    </p:spTree>
    <p:extLst>
      <p:ext uri="{BB962C8B-B14F-4D97-AF65-F5344CB8AC3E}">
        <p14:creationId xmlns:p14="http://schemas.microsoft.com/office/powerpoint/2010/main" val="3048117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208B3B3-8A54-0CC1-4DF7-7F6F55088A1C}"/>
              </a:ext>
            </a:extLst>
          </p:cNvPr>
          <p:cNvSpPr>
            <a:spLocks noGrp="1"/>
          </p:cNvSpPr>
          <p:nvPr>
            <p:ph type="body" sz="quarter" idx="14"/>
          </p:nvPr>
        </p:nvSpPr>
        <p:spPr/>
        <p:txBody>
          <a:bodyPr/>
          <a:lstStyle/>
          <a:p>
            <a:endParaRPr lang="fr-FR"/>
          </a:p>
        </p:txBody>
      </p:sp>
      <p:sp>
        <p:nvSpPr>
          <p:cNvPr id="3" name="Espace réservé du texte 2">
            <a:extLst>
              <a:ext uri="{FF2B5EF4-FFF2-40B4-BE49-F238E27FC236}">
                <a16:creationId xmlns:a16="http://schemas.microsoft.com/office/drawing/2014/main" id="{EC8D045B-9A84-624B-5AF6-9C9EF243FF23}"/>
              </a:ext>
            </a:extLst>
          </p:cNvPr>
          <p:cNvSpPr>
            <a:spLocks noGrp="1"/>
          </p:cNvSpPr>
          <p:nvPr>
            <p:ph type="body" sz="quarter" idx="17"/>
          </p:nvPr>
        </p:nvSpPr>
        <p:spPr/>
        <p:txBody>
          <a:bodyPr/>
          <a:lstStyle/>
          <a:p>
            <a:endParaRPr lang="fr-FR"/>
          </a:p>
        </p:txBody>
      </p:sp>
      <p:pic>
        <p:nvPicPr>
          <p:cNvPr id="5" name="Image 4">
            <a:extLst>
              <a:ext uri="{FF2B5EF4-FFF2-40B4-BE49-F238E27FC236}">
                <a16:creationId xmlns:a16="http://schemas.microsoft.com/office/drawing/2014/main" id="{4437EC46-3632-FC6F-B030-7B5AFEE5F0C8}"/>
              </a:ext>
            </a:extLst>
          </p:cNvPr>
          <p:cNvPicPr>
            <a:picLocks noChangeAspect="1"/>
          </p:cNvPicPr>
          <p:nvPr/>
        </p:nvPicPr>
        <p:blipFill>
          <a:blip r:embed="rId2"/>
          <a:stretch>
            <a:fillRect/>
          </a:stretch>
        </p:blipFill>
        <p:spPr>
          <a:xfrm>
            <a:off x="687949" y="436052"/>
            <a:ext cx="10816101" cy="6160298"/>
          </a:xfrm>
          <a:prstGeom prst="rect">
            <a:avLst/>
          </a:prstGeom>
        </p:spPr>
      </p:pic>
    </p:spTree>
    <p:extLst>
      <p:ext uri="{BB962C8B-B14F-4D97-AF65-F5344CB8AC3E}">
        <p14:creationId xmlns:p14="http://schemas.microsoft.com/office/powerpoint/2010/main" val="1945773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6AE612D-E4EB-B8B5-65BA-244A087BAD76}"/>
              </a:ext>
            </a:extLst>
          </p:cNvPr>
          <p:cNvSpPr>
            <a:spLocks noGrp="1"/>
          </p:cNvSpPr>
          <p:nvPr>
            <p:ph type="body" sz="quarter" idx="14"/>
          </p:nvPr>
        </p:nvSpPr>
        <p:spPr/>
        <p:txBody>
          <a:bodyPr/>
          <a:lstStyle/>
          <a:p>
            <a:endParaRPr lang="fr-FR"/>
          </a:p>
        </p:txBody>
      </p:sp>
      <p:sp>
        <p:nvSpPr>
          <p:cNvPr id="3" name="Espace réservé du texte 2">
            <a:extLst>
              <a:ext uri="{FF2B5EF4-FFF2-40B4-BE49-F238E27FC236}">
                <a16:creationId xmlns:a16="http://schemas.microsoft.com/office/drawing/2014/main" id="{93932110-E473-1799-AD5C-5704EDEA0D98}"/>
              </a:ext>
            </a:extLst>
          </p:cNvPr>
          <p:cNvSpPr>
            <a:spLocks noGrp="1"/>
          </p:cNvSpPr>
          <p:nvPr>
            <p:ph type="body" sz="quarter" idx="17"/>
          </p:nvPr>
        </p:nvSpPr>
        <p:spPr/>
        <p:txBody>
          <a:bodyPr/>
          <a:lstStyle/>
          <a:p>
            <a:endParaRPr lang="fr-FR"/>
          </a:p>
        </p:txBody>
      </p:sp>
      <p:pic>
        <p:nvPicPr>
          <p:cNvPr id="5" name="Image 4">
            <a:extLst>
              <a:ext uri="{FF2B5EF4-FFF2-40B4-BE49-F238E27FC236}">
                <a16:creationId xmlns:a16="http://schemas.microsoft.com/office/drawing/2014/main" id="{AD878111-0B3E-BBB0-A689-E0B88CAA26B3}"/>
              </a:ext>
            </a:extLst>
          </p:cNvPr>
          <p:cNvPicPr>
            <a:picLocks noChangeAspect="1"/>
          </p:cNvPicPr>
          <p:nvPr/>
        </p:nvPicPr>
        <p:blipFill>
          <a:blip r:embed="rId3"/>
          <a:stretch>
            <a:fillRect/>
          </a:stretch>
        </p:blipFill>
        <p:spPr>
          <a:xfrm>
            <a:off x="551230" y="444859"/>
            <a:ext cx="10729490" cy="6142684"/>
          </a:xfrm>
          <a:prstGeom prst="rect">
            <a:avLst/>
          </a:prstGeom>
        </p:spPr>
      </p:pic>
    </p:spTree>
    <p:extLst>
      <p:ext uri="{BB962C8B-B14F-4D97-AF65-F5344CB8AC3E}">
        <p14:creationId xmlns:p14="http://schemas.microsoft.com/office/powerpoint/2010/main" val="1827667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A8D06CA-64E7-BC15-F317-14D5DB80ABED}"/>
              </a:ext>
            </a:extLst>
          </p:cNvPr>
          <p:cNvSpPr>
            <a:spLocks noGrp="1"/>
          </p:cNvSpPr>
          <p:nvPr>
            <p:ph type="body" sz="quarter" idx="14"/>
          </p:nvPr>
        </p:nvSpPr>
        <p:spPr/>
        <p:txBody>
          <a:bodyPr/>
          <a:lstStyle/>
          <a:p>
            <a:endParaRPr lang="fr-FR"/>
          </a:p>
        </p:txBody>
      </p:sp>
      <p:sp>
        <p:nvSpPr>
          <p:cNvPr id="3" name="Espace réservé du texte 2">
            <a:extLst>
              <a:ext uri="{FF2B5EF4-FFF2-40B4-BE49-F238E27FC236}">
                <a16:creationId xmlns:a16="http://schemas.microsoft.com/office/drawing/2014/main" id="{85540C85-6C40-1794-6BB7-8D09FEF633EA}"/>
              </a:ext>
            </a:extLst>
          </p:cNvPr>
          <p:cNvSpPr>
            <a:spLocks noGrp="1"/>
          </p:cNvSpPr>
          <p:nvPr>
            <p:ph type="body" sz="quarter" idx="17"/>
          </p:nvPr>
        </p:nvSpPr>
        <p:spPr/>
        <p:txBody>
          <a:bodyPr/>
          <a:lstStyle/>
          <a:p>
            <a:endParaRPr lang="fr-FR"/>
          </a:p>
        </p:txBody>
      </p:sp>
      <p:pic>
        <p:nvPicPr>
          <p:cNvPr id="5" name="Image 4">
            <a:extLst>
              <a:ext uri="{FF2B5EF4-FFF2-40B4-BE49-F238E27FC236}">
                <a16:creationId xmlns:a16="http://schemas.microsoft.com/office/drawing/2014/main" id="{116890E3-1AA6-170A-49F6-2B2CEF1238DD}"/>
              </a:ext>
            </a:extLst>
          </p:cNvPr>
          <p:cNvPicPr>
            <a:picLocks noChangeAspect="1"/>
          </p:cNvPicPr>
          <p:nvPr/>
        </p:nvPicPr>
        <p:blipFill>
          <a:blip r:embed="rId2"/>
          <a:stretch>
            <a:fillRect/>
          </a:stretch>
        </p:blipFill>
        <p:spPr>
          <a:xfrm>
            <a:off x="758239" y="387371"/>
            <a:ext cx="10675522" cy="6083258"/>
          </a:xfrm>
          <a:prstGeom prst="rect">
            <a:avLst/>
          </a:prstGeom>
        </p:spPr>
      </p:pic>
    </p:spTree>
    <p:extLst>
      <p:ext uri="{BB962C8B-B14F-4D97-AF65-F5344CB8AC3E}">
        <p14:creationId xmlns:p14="http://schemas.microsoft.com/office/powerpoint/2010/main" val="1112094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9A4C19A-3DA0-A2AA-562F-90C53E3CECC6}"/>
              </a:ext>
            </a:extLst>
          </p:cNvPr>
          <p:cNvSpPr txBox="1"/>
          <p:nvPr/>
        </p:nvSpPr>
        <p:spPr>
          <a:xfrm>
            <a:off x="551230" y="677089"/>
            <a:ext cx="5040700" cy="5324535"/>
          </a:xfrm>
          <a:prstGeom prst="rect">
            <a:avLst/>
          </a:prstGeom>
          <a:solidFill>
            <a:schemeClr val="accent3">
              <a:lumMod val="20000"/>
              <a:lumOff val="80000"/>
            </a:schemeClr>
          </a:solidFill>
        </p:spPr>
        <p:txBody>
          <a:bodyPr wrap="square" rtlCol="0">
            <a:spAutoFit/>
          </a:bodyPr>
          <a:lstStyle/>
          <a:p>
            <a:pPr marL="342900" indent="-342900">
              <a:buFont typeface="Wingdings" pitchFamily="2" charset="2"/>
              <a:buChar char="Ø"/>
            </a:pPr>
            <a:r>
              <a:rPr lang="fr-FR" sz="2000" b="1" dirty="0">
                <a:effectLst/>
                <a:latin typeface="Calibri" panose="020F0502020204030204" pitchFamily="34" charset="0"/>
                <a:ea typeface="Calibri" panose="020F0502020204030204" pitchFamily="34" charset="0"/>
              </a:rPr>
              <a:t>L’accélérateur  sera construit dans le site de l’installation existante RHIC qui sera entretemps arrêtée (en 2025) </a:t>
            </a:r>
          </a:p>
          <a:p>
            <a:pPr marL="342900" indent="-342900">
              <a:buFont typeface="Wingdings" pitchFamily="2" charset="2"/>
              <a:buChar char="Ø"/>
            </a:pPr>
            <a:endParaRPr lang="fr-FR" sz="2000" b="1" dirty="0">
              <a:effectLst/>
              <a:latin typeface="Calibri" panose="020F0502020204030204" pitchFamily="34" charset="0"/>
              <a:ea typeface="Calibri" panose="020F0502020204030204" pitchFamily="34" charset="0"/>
            </a:endParaRPr>
          </a:p>
          <a:p>
            <a:pPr marL="342900" indent="-342900">
              <a:buFont typeface="Wingdings" pitchFamily="2" charset="2"/>
              <a:buChar char="Ø"/>
            </a:pPr>
            <a:endParaRPr lang="fr-FR" sz="2000" b="1" dirty="0">
              <a:effectLst/>
              <a:latin typeface="Calibri" panose="020F0502020204030204" pitchFamily="34" charset="0"/>
              <a:ea typeface="Calibri" panose="020F0502020204030204" pitchFamily="34" charset="0"/>
            </a:endParaRPr>
          </a:p>
          <a:p>
            <a:pPr marL="342900" indent="-342900">
              <a:buFont typeface="Wingdings" pitchFamily="2" charset="2"/>
              <a:buChar char="Ø"/>
            </a:pPr>
            <a:r>
              <a:rPr lang="fr-FR" sz="2000" b="1" dirty="0">
                <a:effectLst/>
                <a:latin typeface="Calibri" panose="020F0502020204030204" pitchFamily="34" charset="0"/>
                <a:ea typeface="Calibri" panose="020F0502020204030204" pitchFamily="34" charset="0"/>
              </a:rPr>
              <a:t>EIC utilisera des faisceaux d’électrons polarisés, de protons polarisés, d’ions légers polarisés et d’ions lourds (jusqu’à l’uranium) non polarisés</a:t>
            </a:r>
          </a:p>
          <a:p>
            <a:pPr marL="342900" indent="-342900">
              <a:buFont typeface="Wingdings" pitchFamily="2" charset="2"/>
              <a:buChar char="Ø"/>
            </a:pPr>
            <a:endParaRPr lang="fr-FR" sz="2000" b="1" dirty="0">
              <a:latin typeface="Calibri" panose="020F0502020204030204" pitchFamily="34" charset="0"/>
              <a:ea typeface="Calibri" panose="020F0502020204030204" pitchFamily="34" charset="0"/>
            </a:endParaRPr>
          </a:p>
          <a:p>
            <a:pPr marL="342900" indent="-342900">
              <a:buFont typeface="Wingdings" pitchFamily="2" charset="2"/>
              <a:buChar char="Ø"/>
            </a:pPr>
            <a:endParaRPr lang="fr-FR" sz="2000" b="1" dirty="0">
              <a:effectLst/>
              <a:latin typeface="Calibri" panose="020F0502020204030204" pitchFamily="34" charset="0"/>
              <a:ea typeface="Calibri" panose="020F0502020204030204" pitchFamily="34" charset="0"/>
            </a:endParaRPr>
          </a:p>
          <a:p>
            <a:pPr marL="342900" indent="-342900">
              <a:buFont typeface="Wingdings" pitchFamily="2" charset="2"/>
              <a:buChar char="Ø"/>
            </a:pPr>
            <a:r>
              <a:rPr lang="fr-FR" sz="2000" b="1" dirty="0">
                <a:effectLst/>
                <a:latin typeface="Calibri" panose="020F0502020204030204" pitchFamily="34" charset="0"/>
                <a:ea typeface="Calibri" panose="020F0502020204030204" pitchFamily="34" charset="0"/>
              </a:rPr>
              <a:t>Pour les faisceaux de protons et d’ions, l’anneau existant de l’installation RHIC sera utilisé. Pour les électrons, un ESR (Electron Storage Ring) et un RCS (Rapid </a:t>
            </a:r>
            <a:r>
              <a:rPr lang="fr-FR" sz="2000" b="1" dirty="0" err="1">
                <a:effectLst/>
                <a:latin typeface="Calibri" panose="020F0502020204030204" pitchFamily="34" charset="0"/>
                <a:ea typeface="Calibri" panose="020F0502020204030204" pitchFamily="34" charset="0"/>
              </a:rPr>
              <a:t>Cycling</a:t>
            </a:r>
            <a:r>
              <a:rPr lang="fr-FR" sz="2000" b="1" dirty="0">
                <a:effectLst/>
                <a:latin typeface="Calibri" panose="020F0502020204030204" pitchFamily="34" charset="0"/>
                <a:ea typeface="Calibri" panose="020F0502020204030204" pitchFamily="34" charset="0"/>
              </a:rPr>
              <a:t> Synchrotron) doivent être construits. </a:t>
            </a:r>
            <a:endParaRPr lang="fr-FR" sz="2000" b="1" dirty="0"/>
          </a:p>
        </p:txBody>
      </p:sp>
      <p:pic>
        <p:nvPicPr>
          <p:cNvPr id="6" name="Picture 5">
            <a:extLst>
              <a:ext uri="{FF2B5EF4-FFF2-40B4-BE49-F238E27FC236}">
                <a16:creationId xmlns:a16="http://schemas.microsoft.com/office/drawing/2014/main" id="{31F12F6B-B0BB-0ADC-B59A-CAA0EFEE459E}"/>
              </a:ext>
            </a:extLst>
          </p:cNvPr>
          <p:cNvPicPr/>
          <p:nvPr/>
        </p:nvPicPr>
        <p:blipFill>
          <a:blip r:embed="rId2" cstate="print">
            <a:extLst>
              <a:ext uri="{28A0092B-C50C-407E-A947-70E740481C1C}">
                <a14:useLocalDpi xmlns:a14="http://schemas.microsoft.com/office/drawing/2010/main"/>
              </a:ext>
            </a:extLst>
          </a:blip>
          <a:stretch>
            <a:fillRect/>
          </a:stretch>
        </p:blipFill>
        <p:spPr>
          <a:xfrm>
            <a:off x="6067482" y="332570"/>
            <a:ext cx="5645298" cy="6255337"/>
          </a:xfrm>
          <a:prstGeom prst="rect">
            <a:avLst/>
          </a:prstGeom>
        </p:spPr>
      </p:pic>
    </p:spTree>
    <p:extLst>
      <p:ext uri="{BB962C8B-B14F-4D97-AF65-F5344CB8AC3E}">
        <p14:creationId xmlns:p14="http://schemas.microsoft.com/office/powerpoint/2010/main" val="762733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22434B-9C86-6BD3-7A27-D56493FFE74B}"/>
              </a:ext>
            </a:extLst>
          </p:cNvPr>
          <p:cNvPicPr>
            <a:picLocks noChangeAspect="1"/>
          </p:cNvPicPr>
          <p:nvPr/>
        </p:nvPicPr>
        <p:blipFill>
          <a:blip r:embed="rId2"/>
          <a:stretch>
            <a:fillRect/>
          </a:stretch>
        </p:blipFill>
        <p:spPr>
          <a:xfrm>
            <a:off x="-47928" y="188550"/>
            <a:ext cx="12239928" cy="6552910"/>
          </a:xfrm>
          <a:prstGeom prst="rect">
            <a:avLst/>
          </a:prstGeom>
        </p:spPr>
      </p:pic>
      <p:sp>
        <p:nvSpPr>
          <p:cNvPr id="2" name="ZoneTexte 1">
            <a:extLst>
              <a:ext uri="{FF2B5EF4-FFF2-40B4-BE49-F238E27FC236}">
                <a16:creationId xmlns:a16="http://schemas.microsoft.com/office/drawing/2014/main" id="{456A00BC-E7FA-3CBC-28B8-EEEF9865E4CD}"/>
              </a:ext>
            </a:extLst>
          </p:cNvPr>
          <p:cNvSpPr txBox="1"/>
          <p:nvPr/>
        </p:nvSpPr>
        <p:spPr bwMode="auto">
          <a:xfrm>
            <a:off x="407210" y="6453420"/>
            <a:ext cx="4824670" cy="307777"/>
          </a:xfrm>
          <a:prstGeom prst="rect">
            <a:avLst/>
          </a:prstGeom>
          <a:solidFill>
            <a:srgbClr val="FFFFFF"/>
          </a:solidFill>
        </p:spPr>
        <p:txBody>
          <a:bodyPr wrap="square" rtlCol="0">
            <a:spAutoFit/>
          </a:bodyPr>
          <a:lstStyle/>
          <a:p>
            <a:r>
              <a:rPr lang="fr-FR" sz="1400" i="1" dirty="0" err="1"/>
              <a:t>From</a:t>
            </a:r>
            <a:r>
              <a:rPr lang="fr-FR" sz="1400" i="1" dirty="0"/>
              <a:t> Rolf </a:t>
            </a:r>
            <a:r>
              <a:rPr lang="fr-FR" sz="1400" i="1" dirty="0" err="1"/>
              <a:t>Ent</a:t>
            </a:r>
            <a:r>
              <a:rPr lang="fr-FR" sz="1400" i="1" dirty="0"/>
              <a:t>, EIC France meeting, Orsay, </a:t>
            </a:r>
            <a:r>
              <a:rPr lang="fr-FR" sz="1400" i="1" dirty="0" err="1"/>
              <a:t>October</a:t>
            </a:r>
            <a:r>
              <a:rPr lang="fr-FR" sz="1400" i="1" dirty="0"/>
              <a:t> 2024</a:t>
            </a:r>
          </a:p>
        </p:txBody>
      </p:sp>
    </p:spTree>
    <p:extLst>
      <p:ext uri="{BB962C8B-B14F-4D97-AF65-F5344CB8AC3E}">
        <p14:creationId xmlns:p14="http://schemas.microsoft.com/office/powerpoint/2010/main" val="1975486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A3344A-CB64-D05A-FBC2-6AF54841B241}"/>
              </a:ext>
            </a:extLst>
          </p:cNvPr>
          <p:cNvSpPr>
            <a:spLocks noGrp="1"/>
          </p:cNvSpPr>
          <p:nvPr>
            <p:ph type="body" sz="quarter" idx="17"/>
          </p:nvPr>
        </p:nvSpPr>
        <p:spPr>
          <a:xfrm>
            <a:off x="3071580" y="2813447"/>
            <a:ext cx="10585470" cy="1231106"/>
          </a:xfrm>
        </p:spPr>
        <p:txBody>
          <a:bodyPr/>
          <a:lstStyle/>
          <a:p>
            <a:r>
              <a:rPr lang="fr-FR" sz="2800" dirty="0" err="1"/>
              <a:t>Statement</a:t>
            </a:r>
            <a:r>
              <a:rPr lang="fr-FR" sz="2800" dirty="0"/>
              <a:t> of </a:t>
            </a:r>
            <a:r>
              <a:rPr lang="fr-FR" sz="2800" dirty="0" err="1"/>
              <a:t>Interest</a:t>
            </a:r>
            <a:r>
              <a:rPr lang="fr-FR" sz="2800" dirty="0"/>
              <a:t> signé par le CEA et le CNRS</a:t>
            </a:r>
          </a:p>
          <a:p>
            <a:endParaRPr lang="fr-FR" dirty="0"/>
          </a:p>
        </p:txBody>
      </p:sp>
    </p:spTree>
    <p:extLst>
      <p:ext uri="{BB962C8B-B14F-4D97-AF65-F5344CB8AC3E}">
        <p14:creationId xmlns:p14="http://schemas.microsoft.com/office/powerpoint/2010/main" val="3109177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799A443-CF9F-064F-5A6D-4BE522E47A2E}"/>
              </a:ext>
            </a:extLst>
          </p:cNvPr>
          <p:cNvSpPr txBox="1"/>
          <p:nvPr/>
        </p:nvSpPr>
        <p:spPr>
          <a:xfrm>
            <a:off x="911280" y="188550"/>
            <a:ext cx="9361300" cy="461665"/>
          </a:xfrm>
          <a:prstGeom prst="rect">
            <a:avLst/>
          </a:prstGeom>
          <a:noFill/>
        </p:spPr>
        <p:txBody>
          <a:bodyPr wrap="square" rtlCol="0">
            <a:spAutoFit/>
          </a:bodyPr>
          <a:lstStyle/>
          <a:p>
            <a:pPr algn="ctr"/>
            <a:r>
              <a:rPr lang="fr-FR" sz="2400" b="1" dirty="0"/>
              <a:t>EIC </a:t>
            </a:r>
            <a:r>
              <a:rPr lang="fr-FR" sz="2400" b="1" dirty="0" err="1"/>
              <a:t>partners</a:t>
            </a:r>
            <a:r>
              <a:rPr lang="fr-FR" sz="2400" b="1" dirty="0"/>
              <a:t> and </a:t>
            </a:r>
            <a:r>
              <a:rPr lang="fr-FR" sz="2400" b="1" dirty="0" err="1"/>
              <a:t>collaborators</a:t>
            </a:r>
            <a:r>
              <a:rPr lang="fr-FR" sz="2400" b="1" dirty="0"/>
              <a:t> highlights </a:t>
            </a:r>
          </a:p>
        </p:txBody>
      </p:sp>
      <p:sp>
        <p:nvSpPr>
          <p:cNvPr id="5" name="Rectangle 4">
            <a:extLst>
              <a:ext uri="{FF2B5EF4-FFF2-40B4-BE49-F238E27FC236}">
                <a16:creationId xmlns:a16="http://schemas.microsoft.com/office/drawing/2014/main" id="{F20E6878-5C08-9586-4C39-0151EE6F24A0}"/>
              </a:ext>
            </a:extLst>
          </p:cNvPr>
          <p:cNvSpPr/>
          <p:nvPr/>
        </p:nvSpPr>
        <p:spPr>
          <a:xfrm>
            <a:off x="395924" y="1090071"/>
            <a:ext cx="3692372" cy="4932119"/>
          </a:xfrm>
          <a:prstGeom prst="rect">
            <a:avLst/>
          </a:prstGeom>
          <a:solidFill>
            <a:srgbClr val="FFFFFF"/>
          </a:solidFill>
        </p:spPr>
        <p:txBody>
          <a:bodyPr wrap="square" lIns="91440" tIns="45720" rIns="91440" bIns="45720" anchor="t">
            <a:spAutoFit/>
          </a:bodyPr>
          <a:lstStyle/>
          <a:p>
            <a:pPr marL="285750" indent="-285750">
              <a:buFont typeface="Arial" panose="020B0604020202020204" pitchFamily="34" charset="0"/>
              <a:buChar char="•"/>
            </a:pPr>
            <a:r>
              <a:rPr lang="en-US" sz="1600" b="1" dirty="0">
                <a:ea typeface="MS Mincho"/>
              </a:rPr>
              <a:t>New York State </a:t>
            </a:r>
            <a:r>
              <a:rPr lang="en-US" sz="1600" dirty="0">
                <a:ea typeface="MS Mincho"/>
              </a:rPr>
              <a:t>committed </a:t>
            </a:r>
            <a:r>
              <a:rPr lang="en-US" sz="1600" b="1" dirty="0">
                <a:ea typeface="MS Mincho"/>
              </a:rPr>
              <a:t>$100M </a:t>
            </a:r>
            <a:r>
              <a:rPr lang="en-US" sz="1600" dirty="0">
                <a:ea typeface="MS Mincho"/>
              </a:rPr>
              <a:t>toward construction of EIC buildings and infrastructure. </a:t>
            </a:r>
            <a:br>
              <a:rPr lang="en-US" sz="1600" dirty="0">
                <a:ea typeface="MS Mincho"/>
              </a:rPr>
            </a:br>
            <a:endParaRPr lang="en-US" sz="1600" dirty="0">
              <a:ea typeface="MS Mincho"/>
              <a:cs typeface="Arial"/>
            </a:endParaRPr>
          </a:p>
          <a:p>
            <a:pPr marL="285750" indent="-285750">
              <a:buFont typeface="Arial" panose="020B0604020202020204" pitchFamily="34" charset="0"/>
              <a:buChar char="•"/>
            </a:pPr>
            <a:r>
              <a:rPr lang="en-US" sz="1600" b="1" dirty="0">
                <a:ea typeface="MS Mincho"/>
              </a:rPr>
              <a:t>UK</a:t>
            </a:r>
            <a:r>
              <a:rPr lang="en-US" sz="1600" dirty="0">
                <a:ea typeface="MS Mincho"/>
              </a:rPr>
              <a:t> announced £58 million (</a:t>
            </a:r>
            <a:r>
              <a:rPr lang="en-US" sz="1600" b="1" dirty="0">
                <a:ea typeface="MS Mincho"/>
              </a:rPr>
              <a:t>$75M</a:t>
            </a:r>
            <a:r>
              <a:rPr lang="en-US" sz="1600" dirty="0">
                <a:ea typeface="MS Mincho"/>
              </a:rPr>
              <a:t>) for the EIC project in March 2024.</a:t>
            </a:r>
            <a:br>
              <a:rPr lang="en-US" sz="1600" dirty="0">
                <a:ea typeface="MS Mincho"/>
              </a:rPr>
            </a:br>
            <a:r>
              <a:rPr lang="en-US" sz="1600" dirty="0">
                <a:ea typeface="MS Mincho"/>
              </a:rPr>
              <a:t> </a:t>
            </a:r>
            <a:endParaRPr lang="en-US" sz="1600" dirty="0">
              <a:ea typeface="TimesNewRomanPSMT"/>
              <a:cs typeface="Arial"/>
            </a:endParaRPr>
          </a:p>
          <a:p>
            <a:pPr marL="285750" indent="-285750">
              <a:buFont typeface="Arial" panose="020B0604020202020204" pitchFamily="34" charset="0"/>
              <a:buChar char="•"/>
            </a:pPr>
            <a:r>
              <a:rPr lang="en-US" sz="1600" b="1" dirty="0">
                <a:ea typeface="TimesNewRomanPSMT"/>
              </a:rPr>
              <a:t>In-kind contributions</a:t>
            </a:r>
            <a:r>
              <a:rPr lang="en-US" sz="1600" b="1" dirty="0">
                <a:ea typeface="Calibri" panose="020F0502020204030204" pitchFamily="34" charset="0"/>
              </a:rPr>
              <a:t> </a:t>
            </a:r>
            <a:r>
              <a:rPr lang="en-US" sz="1600" dirty="0">
                <a:ea typeface="Calibri" panose="020F0502020204030204" pitchFamily="34" charset="0"/>
              </a:rPr>
              <a:t>developing with </a:t>
            </a:r>
            <a:r>
              <a:rPr lang="en-US" sz="1600" b="1" dirty="0">
                <a:ea typeface="Calibri" panose="020F0502020204030204" pitchFamily="34" charset="0"/>
              </a:rPr>
              <a:t>Canada, France, </a:t>
            </a:r>
            <a:r>
              <a:rPr lang="en-US" sz="1600" dirty="0">
                <a:ea typeface="Calibri" panose="020F0502020204030204" pitchFamily="34" charset="0"/>
              </a:rPr>
              <a:t>and</a:t>
            </a:r>
            <a:r>
              <a:rPr lang="en-US" sz="1600" b="1" dirty="0">
                <a:ea typeface="Calibri" panose="020F0502020204030204" pitchFamily="34" charset="0"/>
              </a:rPr>
              <a:t> Italy</a:t>
            </a:r>
            <a:r>
              <a:rPr lang="en-US" sz="1600" dirty="0">
                <a:ea typeface="Calibri" panose="020F0502020204030204" pitchFamily="34" charset="0"/>
              </a:rPr>
              <a:t>. </a:t>
            </a:r>
            <a:br>
              <a:rPr lang="en-US" sz="1600" dirty="0">
                <a:ea typeface="Calibri" panose="020F0502020204030204" pitchFamily="34" charset="0"/>
              </a:rPr>
            </a:br>
            <a:endParaRPr lang="en-US" sz="1600" dirty="0">
              <a:ea typeface="Calibri" panose="020F0502020204030204" pitchFamily="34" charset="0"/>
              <a:cs typeface="Arial"/>
            </a:endParaRPr>
          </a:p>
          <a:p>
            <a:pPr marL="285750" indent="-285750">
              <a:buFont typeface="Arial" panose="020B0604020202020204" pitchFamily="34" charset="0"/>
              <a:buChar char="•"/>
            </a:pPr>
            <a:r>
              <a:rPr lang="en-US" sz="1600" b="1" dirty="0">
                <a:ea typeface="Calibri" panose="020F0502020204030204" pitchFamily="34" charset="0"/>
              </a:rPr>
              <a:t>Statements of Interest </a:t>
            </a:r>
            <a:r>
              <a:rPr lang="en-US" sz="1600" dirty="0">
                <a:ea typeface="Calibri" panose="020F0502020204030204" pitchFamily="34" charset="0"/>
              </a:rPr>
              <a:t>signed between DOE and </a:t>
            </a:r>
            <a:r>
              <a:rPr lang="en-US" sz="1600" b="1" dirty="0">
                <a:ea typeface="Calibri" panose="020F0502020204030204" pitchFamily="34" charset="0"/>
              </a:rPr>
              <a:t>French</a:t>
            </a:r>
            <a:r>
              <a:rPr lang="en-US" sz="1600" dirty="0">
                <a:ea typeface="Calibri" panose="020F0502020204030204" pitchFamily="34" charset="0"/>
              </a:rPr>
              <a:t> agencies.  </a:t>
            </a:r>
            <a:br>
              <a:rPr lang="en-US" sz="1600" dirty="0">
                <a:ea typeface="Calibri" panose="020F0502020204030204" pitchFamily="34" charset="0"/>
              </a:rPr>
            </a:br>
            <a:endParaRPr lang="en-US" sz="1600" dirty="0">
              <a:ea typeface="Calibri" panose="020F0502020204030204" pitchFamily="34" charset="0"/>
              <a:cs typeface="Arial"/>
            </a:endParaRPr>
          </a:p>
          <a:p>
            <a:pPr marL="285750" indent="-285750">
              <a:buFont typeface="Arial" panose="020B0604020202020204" pitchFamily="34" charset="0"/>
              <a:buChar char="•"/>
            </a:pPr>
            <a:r>
              <a:rPr lang="en-US" sz="1600" b="1" dirty="0"/>
              <a:t>EIC Accelerator Collaboration Kick-Off</a:t>
            </a:r>
            <a:r>
              <a:rPr lang="en-US" sz="1600" dirty="0"/>
              <a:t>: Over 150 participants  expressed interest in contributing to the global EIC effort. </a:t>
            </a:r>
            <a:endParaRPr lang="en-US" sz="1600" u="sng" dirty="0">
              <a:solidFill>
                <a:schemeClr val="accent1">
                  <a:lumMod val="75000"/>
                </a:schemeClr>
              </a:solidFill>
              <a:ea typeface="Calibri" panose="020F0502020204030204" pitchFamily="34" charset="0"/>
            </a:endParaRPr>
          </a:p>
          <a:p>
            <a:endParaRPr lang="en-US" sz="1050" u="sng" dirty="0">
              <a:solidFill>
                <a:schemeClr val="accent1">
                  <a:lumMod val="75000"/>
                </a:schemeClr>
              </a:solidFill>
              <a:ea typeface="Times New Roman" panose="02020603050405020304" pitchFamily="18" charset="0"/>
              <a:cs typeface="Arial"/>
            </a:endParaRPr>
          </a:p>
        </p:txBody>
      </p:sp>
      <p:pic>
        <p:nvPicPr>
          <p:cNvPr id="6" name="Picture 12" descr="A person signing a document&#10;&#10;Description automatically generated">
            <a:extLst>
              <a:ext uri="{FF2B5EF4-FFF2-40B4-BE49-F238E27FC236}">
                <a16:creationId xmlns:a16="http://schemas.microsoft.com/office/drawing/2014/main" id="{EBCFFB39-D29F-AF4D-D0E4-3216C4514F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66120" y="1268264"/>
            <a:ext cx="3341012" cy="215383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780C2CF-B86E-5513-A411-BA531BB0D3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91625" y="1257695"/>
            <a:ext cx="3508300" cy="2153838"/>
          </a:xfrm>
          <a:prstGeom prst="rect">
            <a:avLst/>
          </a:prstGeom>
          <a:ln>
            <a:noFill/>
          </a:ln>
          <a:effectLst>
            <a:outerShdw blurRad="292100" dist="139700" dir="2700000" algn="tl" rotWithShape="0">
              <a:srgbClr val="333333">
                <a:alpha val="65000"/>
              </a:srgbClr>
            </a:outerShdw>
          </a:effectLst>
        </p:spPr>
      </p:pic>
      <p:pic>
        <p:nvPicPr>
          <p:cNvPr id="8" name="Picture 2" descr="John Hill and Ruqaiyah Patel shaking hands in agreement">
            <a:extLst>
              <a:ext uri="{FF2B5EF4-FFF2-40B4-BE49-F238E27FC236}">
                <a16:creationId xmlns:a16="http://schemas.microsoft.com/office/drawing/2014/main" id="{B9177823-D57F-6FDF-6922-F488E1E67FB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200376" y="3793189"/>
            <a:ext cx="3341012" cy="2235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829987C-0BF7-D641-3BFD-51C1FA3C87CB}"/>
              </a:ext>
            </a:extLst>
          </p:cNvPr>
          <p:cNvSpPr/>
          <p:nvPr/>
        </p:nvSpPr>
        <p:spPr>
          <a:xfrm>
            <a:off x="7991625" y="3802401"/>
            <a:ext cx="3825319" cy="1830002"/>
          </a:xfrm>
          <a:prstGeom prst="rect">
            <a:avLst/>
          </a:prstGeom>
        </p:spPr>
        <p:txBody>
          <a:bodyPr wrap="square" lIns="91440" tIns="45720" rIns="91440" bIns="45720" anchor="t">
            <a:spAutoFit/>
          </a:bodyPr>
          <a:lstStyle/>
          <a:p>
            <a:pPr marL="285750" indent="-285750">
              <a:lnSpc>
                <a:spcPct val="120000"/>
              </a:lnSpc>
              <a:buFont typeface="Arial" panose="020B0604020202020204" pitchFamily="34" charset="0"/>
              <a:buChar char="•"/>
            </a:pPr>
            <a:r>
              <a:rPr lang="en-US" sz="1600" b="1" dirty="0"/>
              <a:t>EIC Resource Review Board Meeting Held in Rome in May. </a:t>
            </a:r>
            <a:r>
              <a:rPr lang="en-US" sz="1600" dirty="0"/>
              <a:t>Strong participation from </a:t>
            </a:r>
            <a:r>
              <a:rPr lang="en-US" sz="1600" b="1" dirty="0"/>
              <a:t>Canada, Czech Republic, France, India, Israel, Italy, Japan, South Korea, United Kingdom, </a:t>
            </a:r>
            <a:r>
              <a:rPr lang="en-US" sz="1600" dirty="0"/>
              <a:t>and</a:t>
            </a:r>
            <a:r>
              <a:rPr lang="en-US" sz="1600" b="1" dirty="0"/>
              <a:t> Taiwan. </a:t>
            </a:r>
            <a:endParaRPr lang="en-US" sz="1600" b="1" dirty="0">
              <a:cs typeface="Arial"/>
            </a:endParaRPr>
          </a:p>
        </p:txBody>
      </p:sp>
      <p:sp>
        <p:nvSpPr>
          <p:cNvPr id="10" name="ZoneTexte 9">
            <a:extLst>
              <a:ext uri="{FF2B5EF4-FFF2-40B4-BE49-F238E27FC236}">
                <a16:creationId xmlns:a16="http://schemas.microsoft.com/office/drawing/2014/main" id="{234FDA9E-E000-D3AB-C4D9-11257BCF51C3}"/>
              </a:ext>
            </a:extLst>
          </p:cNvPr>
          <p:cNvSpPr txBox="1"/>
          <p:nvPr/>
        </p:nvSpPr>
        <p:spPr bwMode="auto">
          <a:xfrm>
            <a:off x="911280" y="6438382"/>
            <a:ext cx="7561049" cy="307777"/>
          </a:xfrm>
          <a:prstGeom prst="rect">
            <a:avLst/>
          </a:prstGeom>
          <a:solidFill>
            <a:srgbClr val="FFFFFF"/>
          </a:solidFill>
        </p:spPr>
        <p:txBody>
          <a:bodyPr wrap="square" rtlCol="0">
            <a:spAutoFit/>
          </a:bodyPr>
          <a:lstStyle/>
          <a:p>
            <a:r>
              <a:rPr lang="en-US" sz="1400" b="0" i="1" dirty="0"/>
              <a:t>From Jim </a:t>
            </a:r>
            <a:r>
              <a:rPr lang="en-US" sz="1400" b="0" i="1" dirty="0" err="1"/>
              <a:t>Yeck</a:t>
            </a:r>
            <a:r>
              <a:rPr lang="en-US" sz="1400" b="0" i="1" dirty="0">
                <a:cs typeface="Arial" panose="020B0604020202020204" pitchFamily="34" charset="0"/>
              </a:rPr>
              <a:t>, EIC Project Director, EIC AB meeting, August 2024</a:t>
            </a:r>
          </a:p>
        </p:txBody>
      </p:sp>
    </p:spTree>
    <p:extLst>
      <p:ext uri="{BB962C8B-B14F-4D97-AF65-F5344CB8AC3E}">
        <p14:creationId xmlns:p14="http://schemas.microsoft.com/office/powerpoint/2010/main" val="801133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F5D699-604E-6F7D-18F6-FD40B7522A81}"/>
              </a:ext>
            </a:extLst>
          </p:cNvPr>
          <p:cNvSpPr>
            <a:spLocks noGrp="1"/>
          </p:cNvSpPr>
          <p:nvPr>
            <p:ph type="title"/>
          </p:nvPr>
        </p:nvSpPr>
        <p:spPr>
          <a:xfrm>
            <a:off x="274320" y="837336"/>
            <a:ext cx="11323320" cy="1754326"/>
          </a:xfrm>
          <a:solidFill>
            <a:srgbClr val="FBFDE4"/>
          </a:solidFill>
        </p:spPr>
        <p:txBody>
          <a:bodyPr>
            <a:spAutoFit/>
          </a:bodyPr>
          <a:lstStyle/>
          <a:p>
            <a:pPr marL="342900" indent="-342900">
              <a:buFont typeface="Wingdings" pitchFamily="2" charset="2"/>
              <a:buChar char="Ø"/>
            </a:pPr>
            <a:r>
              <a:rPr lang="en-US" sz="2000" b="1" dirty="0">
                <a:latin typeface="Arial" panose="020B0604020202020204" pitchFamily="34" charset="0"/>
                <a:cs typeface="Arial" panose="020B0604020202020204" pitchFamily="34" charset="0"/>
              </a:rPr>
              <a:t>Signature of a DOE-CNRS Statement of Interest on the EIC project, January 2024 (CEA signed a few months before)</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i="1" dirty="0">
                <a:solidFill>
                  <a:schemeClr val="accent1">
                    <a:lumMod val="75000"/>
                  </a:schemeClr>
                </a:solidFill>
                <a:latin typeface="Arial" panose="020B0604020202020204" pitchFamily="34" charset="0"/>
                <a:cs typeface="Arial" panose="020B0604020202020204" pitchFamily="34" charset="0"/>
              </a:rPr>
              <a:t>New agreement recognizes existing international cooperation and planned future efforts toward building an Electron-Ion Collider (EIC) and carrying out its scientific program</a:t>
            </a:r>
            <a:br>
              <a:rPr lang="en-US" sz="2000" b="1" i="1" dirty="0">
                <a:solidFill>
                  <a:schemeClr val="accent1">
                    <a:lumMod val="75000"/>
                  </a:schemeClr>
                </a:solidFill>
                <a:latin typeface="Arial" panose="020B0604020202020204" pitchFamily="34" charset="0"/>
                <a:cs typeface="Arial" panose="020B0604020202020204" pitchFamily="34" charset="0"/>
              </a:rPr>
            </a:br>
            <a:endParaRPr lang="en-US" sz="2000" b="1" i="1" dirty="0">
              <a:solidFill>
                <a:schemeClr val="accent1">
                  <a:lumMod val="75000"/>
                </a:schemeClr>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F5E7B845-9D63-65F9-1DBD-EB3CFF03A735}"/>
              </a:ext>
            </a:extLst>
          </p:cNvPr>
          <p:cNvPicPr>
            <a:picLocks noChangeAspect="1"/>
          </p:cNvPicPr>
          <p:nvPr/>
        </p:nvPicPr>
        <p:blipFill>
          <a:blip r:embed="rId2"/>
          <a:stretch>
            <a:fillRect/>
          </a:stretch>
        </p:blipFill>
        <p:spPr>
          <a:xfrm>
            <a:off x="2049780" y="2703688"/>
            <a:ext cx="7772400" cy="3125301"/>
          </a:xfrm>
          <a:prstGeom prst="rect">
            <a:avLst/>
          </a:prstGeom>
        </p:spPr>
      </p:pic>
    </p:spTree>
    <p:extLst>
      <p:ext uri="{BB962C8B-B14F-4D97-AF65-F5344CB8AC3E}">
        <p14:creationId xmlns:p14="http://schemas.microsoft.com/office/powerpoint/2010/main" val="1089726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A3344A-CB64-D05A-FBC2-6AF54841B241}"/>
              </a:ext>
            </a:extLst>
          </p:cNvPr>
          <p:cNvSpPr>
            <a:spLocks noGrp="1"/>
          </p:cNvSpPr>
          <p:nvPr>
            <p:ph type="body" sz="quarter" idx="17"/>
          </p:nvPr>
        </p:nvSpPr>
        <p:spPr>
          <a:xfrm>
            <a:off x="1127310" y="2813446"/>
            <a:ext cx="10585470" cy="1231106"/>
          </a:xfrm>
        </p:spPr>
        <p:txBody>
          <a:bodyPr/>
          <a:lstStyle/>
          <a:p>
            <a:r>
              <a:rPr lang="fr-FR" sz="2800" dirty="0"/>
              <a:t>Calendrier, coût et demande de création d’une IR* en cours</a:t>
            </a:r>
          </a:p>
          <a:p>
            <a:endParaRPr lang="fr-FR" dirty="0"/>
          </a:p>
        </p:txBody>
      </p:sp>
    </p:spTree>
    <p:extLst>
      <p:ext uri="{BB962C8B-B14F-4D97-AF65-F5344CB8AC3E}">
        <p14:creationId xmlns:p14="http://schemas.microsoft.com/office/powerpoint/2010/main" val="2829464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F4C401-5862-4529-91C4-D2A5E5C14103}"/>
              </a:ext>
            </a:extLst>
          </p:cNvPr>
          <p:cNvSpPr>
            <a:spLocks noGrp="1"/>
          </p:cNvSpPr>
          <p:nvPr>
            <p:ph type="sldNum" sz="quarter" idx="4"/>
          </p:nvPr>
        </p:nvSpPr>
        <p:spPr/>
        <p:txBody>
          <a:bodyPr/>
          <a:lstStyle/>
          <a:p>
            <a:pPr algn="ctr"/>
            <a:fld id="{933A556B-7C63-244D-9B7C-B0EA8042B330}" type="slidenum">
              <a:rPr lang="en-US" smtClean="0"/>
              <a:pPr algn="ctr"/>
              <a:t>19</a:t>
            </a:fld>
            <a:endParaRPr lang="en-US"/>
          </a:p>
        </p:txBody>
      </p:sp>
      <p:sp>
        <p:nvSpPr>
          <p:cNvPr id="3" name="Title 2">
            <a:extLst>
              <a:ext uri="{FF2B5EF4-FFF2-40B4-BE49-F238E27FC236}">
                <a16:creationId xmlns:a16="http://schemas.microsoft.com/office/drawing/2014/main" id="{C9F241A3-E2F5-41E5-9817-FFA41C21C625}"/>
              </a:ext>
            </a:extLst>
          </p:cNvPr>
          <p:cNvSpPr>
            <a:spLocks noGrp="1"/>
          </p:cNvSpPr>
          <p:nvPr>
            <p:ph type="title"/>
          </p:nvPr>
        </p:nvSpPr>
        <p:spPr/>
        <p:txBody>
          <a:bodyPr>
            <a:normAutofit/>
          </a:bodyPr>
          <a:lstStyle/>
          <a:p>
            <a:r>
              <a:rPr lang="en-US" sz="3600" dirty="0"/>
              <a:t>DOE EIC Critical Decision Milestones &amp; Risks</a:t>
            </a:r>
          </a:p>
        </p:txBody>
      </p:sp>
      <p:pic>
        <p:nvPicPr>
          <p:cNvPr id="4" name="Picture 3">
            <a:extLst>
              <a:ext uri="{FF2B5EF4-FFF2-40B4-BE49-F238E27FC236}">
                <a16:creationId xmlns:a16="http://schemas.microsoft.com/office/drawing/2014/main" id="{94112E9A-108C-9BBA-1470-575807488A56}"/>
              </a:ext>
            </a:extLst>
          </p:cNvPr>
          <p:cNvPicPr>
            <a:picLocks noChangeAspect="1"/>
          </p:cNvPicPr>
          <p:nvPr/>
        </p:nvPicPr>
        <p:blipFill>
          <a:blip r:embed="rId3"/>
          <a:stretch>
            <a:fillRect/>
          </a:stretch>
        </p:blipFill>
        <p:spPr>
          <a:xfrm>
            <a:off x="586251" y="898504"/>
            <a:ext cx="11029518" cy="3903017"/>
          </a:xfrm>
          <a:prstGeom prst="rect">
            <a:avLst/>
          </a:prstGeom>
        </p:spPr>
      </p:pic>
      <p:sp>
        <p:nvSpPr>
          <p:cNvPr id="6" name="TextBox 5">
            <a:extLst>
              <a:ext uri="{FF2B5EF4-FFF2-40B4-BE49-F238E27FC236}">
                <a16:creationId xmlns:a16="http://schemas.microsoft.com/office/drawing/2014/main" id="{55CC8C0D-33DB-D409-640D-567D50EE949D}"/>
              </a:ext>
            </a:extLst>
          </p:cNvPr>
          <p:cNvSpPr txBox="1"/>
          <p:nvPr/>
        </p:nvSpPr>
        <p:spPr>
          <a:xfrm>
            <a:off x="2418167" y="4666530"/>
            <a:ext cx="906413" cy="27699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cs typeface="Arial"/>
              </a:rPr>
              <a:t>2019</a:t>
            </a:r>
            <a:endParaRPr lang="en-US" sz="1200" b="1">
              <a:solidFill>
                <a:srgbClr val="FFFFFF"/>
              </a:solidFill>
              <a:cs typeface="Arial"/>
            </a:endParaRPr>
          </a:p>
        </p:txBody>
      </p:sp>
      <p:sp>
        <p:nvSpPr>
          <p:cNvPr id="8" name="TextBox 7">
            <a:extLst>
              <a:ext uri="{FF2B5EF4-FFF2-40B4-BE49-F238E27FC236}">
                <a16:creationId xmlns:a16="http://schemas.microsoft.com/office/drawing/2014/main" id="{E0AAE578-A677-0292-AFC4-DBE94AEB8998}"/>
              </a:ext>
            </a:extLst>
          </p:cNvPr>
          <p:cNvSpPr txBox="1"/>
          <p:nvPr/>
        </p:nvSpPr>
        <p:spPr>
          <a:xfrm>
            <a:off x="4003247" y="4666531"/>
            <a:ext cx="835559" cy="27699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cs typeface="Arial"/>
              </a:rPr>
              <a:t>2021</a:t>
            </a:r>
            <a:endParaRPr lang="en-US" sz="1600" b="1">
              <a:cs typeface="Arial"/>
            </a:endParaRPr>
          </a:p>
        </p:txBody>
      </p:sp>
      <p:sp>
        <p:nvSpPr>
          <p:cNvPr id="9" name="TextBox 8">
            <a:extLst>
              <a:ext uri="{FF2B5EF4-FFF2-40B4-BE49-F238E27FC236}">
                <a16:creationId xmlns:a16="http://schemas.microsoft.com/office/drawing/2014/main" id="{2B3E6418-107D-BBB2-9D22-827F884E6180}"/>
              </a:ext>
            </a:extLst>
          </p:cNvPr>
          <p:cNvSpPr txBox="1"/>
          <p:nvPr/>
        </p:nvSpPr>
        <p:spPr>
          <a:xfrm>
            <a:off x="586251" y="5128499"/>
            <a:ext cx="86380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600" b="1" dirty="0">
                <a:cs typeface="Arial"/>
              </a:rPr>
              <a:t>CD-3A, Long Lead Procurement, approved March 2024.  Excellent use of IRA funding.</a:t>
            </a:r>
            <a:endParaRPr lang="en-US" sz="1600" dirty="0">
              <a:cs typeface="Arial"/>
            </a:endParaRPr>
          </a:p>
          <a:p>
            <a:pPr marL="171450" indent="-171450">
              <a:buFont typeface="Arial"/>
              <a:buChar char="•"/>
            </a:pPr>
            <a:r>
              <a:rPr lang="en-US" sz="1600" b="1" dirty="0">
                <a:cs typeface="Arial"/>
              </a:rPr>
              <a:t>CD-3B, Long Lead Procurement, approval planned for March 2025.</a:t>
            </a:r>
            <a:endParaRPr lang="en-US" sz="1600" b="1" dirty="0">
              <a:solidFill>
                <a:srgbClr val="444444"/>
              </a:solidFill>
              <a:latin typeface="Arial"/>
              <a:cs typeface="Calibri"/>
            </a:endParaRPr>
          </a:p>
          <a:p>
            <a:pPr marL="171450" indent="-171450">
              <a:buFont typeface="Arial"/>
              <a:buChar char="•"/>
            </a:pPr>
            <a:r>
              <a:rPr lang="en-US" sz="1600" b="1" dirty="0">
                <a:latin typeface="Arial"/>
                <a:cs typeface="Calibri"/>
              </a:rPr>
              <a:t>CD-2, Project Performance Baseline, requires a more certain annual funding profile.</a:t>
            </a:r>
            <a:endParaRPr lang="en-US" sz="1600" b="1" dirty="0">
              <a:solidFill>
                <a:srgbClr val="444444"/>
              </a:solidFill>
              <a:latin typeface="Arial"/>
              <a:cs typeface="Calibri"/>
            </a:endParaRPr>
          </a:p>
        </p:txBody>
      </p:sp>
      <p:sp>
        <p:nvSpPr>
          <p:cNvPr id="12" name="TextBox 11">
            <a:extLst>
              <a:ext uri="{FF2B5EF4-FFF2-40B4-BE49-F238E27FC236}">
                <a16:creationId xmlns:a16="http://schemas.microsoft.com/office/drawing/2014/main" id="{CF511958-0A43-3F7F-4348-55C5A4F24A04}"/>
              </a:ext>
            </a:extLst>
          </p:cNvPr>
          <p:cNvSpPr txBox="1"/>
          <p:nvPr/>
        </p:nvSpPr>
        <p:spPr>
          <a:xfrm>
            <a:off x="5118519" y="4574668"/>
            <a:ext cx="3506192" cy="523220"/>
          </a:xfrm>
          <a:prstGeom prst="rect">
            <a:avLst/>
          </a:prstGeom>
          <a:solidFill>
            <a:schemeClr val="bg1"/>
          </a:solidFill>
          <a:ln w="28575">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cs typeface="Arial"/>
              </a:rPr>
              <a:t>CD-2, Performance Baseline, Q2FY26</a:t>
            </a:r>
            <a:endParaRPr lang="en-US" sz="1400" dirty="0">
              <a:cs typeface="Arial"/>
            </a:endParaRPr>
          </a:p>
          <a:p>
            <a:r>
              <a:rPr lang="en-US" sz="1400" b="1" dirty="0">
                <a:cs typeface="Arial"/>
              </a:rPr>
              <a:t>CD-3, Construction Start, Q2FY27*</a:t>
            </a:r>
            <a:endParaRPr lang="en-US" sz="1400" dirty="0">
              <a:cs typeface="Arial"/>
            </a:endParaRPr>
          </a:p>
        </p:txBody>
      </p:sp>
      <p:sp>
        <p:nvSpPr>
          <p:cNvPr id="11" name="TextBox 10">
            <a:extLst>
              <a:ext uri="{FF2B5EF4-FFF2-40B4-BE49-F238E27FC236}">
                <a16:creationId xmlns:a16="http://schemas.microsoft.com/office/drawing/2014/main" id="{45BA02E6-24C0-5610-3F84-2C75B8D0A072}"/>
              </a:ext>
            </a:extLst>
          </p:cNvPr>
          <p:cNvSpPr txBox="1"/>
          <p:nvPr/>
        </p:nvSpPr>
        <p:spPr>
          <a:xfrm>
            <a:off x="8801962" y="4666530"/>
            <a:ext cx="1616688" cy="276999"/>
          </a:xfrm>
          <a:prstGeom prst="rect">
            <a:avLst/>
          </a:prstGeom>
          <a:solidFill>
            <a:schemeClr val="bg1"/>
          </a:solid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cs typeface="Arial"/>
              </a:rPr>
              <a:t>CD-4 EF = Q1FY34</a:t>
            </a:r>
            <a:endParaRPr lang="en-US" sz="1200" dirty="0"/>
          </a:p>
        </p:txBody>
      </p:sp>
      <p:sp>
        <p:nvSpPr>
          <p:cNvPr id="10" name="TextBox 9">
            <a:extLst>
              <a:ext uri="{FF2B5EF4-FFF2-40B4-BE49-F238E27FC236}">
                <a16:creationId xmlns:a16="http://schemas.microsoft.com/office/drawing/2014/main" id="{93440E86-C0D5-5E28-CFD9-5197722D9B4A}"/>
              </a:ext>
            </a:extLst>
          </p:cNvPr>
          <p:cNvSpPr txBox="1"/>
          <p:nvPr/>
        </p:nvSpPr>
        <p:spPr>
          <a:xfrm>
            <a:off x="9375594" y="5174665"/>
            <a:ext cx="2460978" cy="738664"/>
          </a:xfrm>
          <a:prstGeom prst="rect">
            <a:avLst/>
          </a:prstGeom>
          <a:solidFill>
            <a:schemeClr val="bg1"/>
          </a:solidFill>
          <a:ln w="28575">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cs typeface="Arial"/>
              </a:rPr>
              <a:t>✽ FY25 and FY26 funding will impact CD-2 and CD-3 milestone dates.</a:t>
            </a:r>
            <a:endParaRPr lang="en-US" sz="1400" dirty="0">
              <a:cs typeface="Arial"/>
            </a:endParaRPr>
          </a:p>
        </p:txBody>
      </p:sp>
      <p:sp>
        <p:nvSpPr>
          <p:cNvPr id="5" name="ZoneTexte 4">
            <a:extLst>
              <a:ext uri="{FF2B5EF4-FFF2-40B4-BE49-F238E27FC236}">
                <a16:creationId xmlns:a16="http://schemas.microsoft.com/office/drawing/2014/main" id="{086572BA-660A-1CE0-FE47-7825B571488F}"/>
              </a:ext>
            </a:extLst>
          </p:cNvPr>
          <p:cNvSpPr txBox="1"/>
          <p:nvPr/>
        </p:nvSpPr>
        <p:spPr bwMode="auto">
          <a:xfrm>
            <a:off x="458205" y="6286474"/>
            <a:ext cx="7561049" cy="523220"/>
          </a:xfrm>
          <a:prstGeom prst="rect">
            <a:avLst/>
          </a:prstGeom>
          <a:solidFill>
            <a:srgbClr val="FFFFFF"/>
          </a:solidFill>
        </p:spPr>
        <p:txBody>
          <a:bodyPr wrap="square" rtlCol="0">
            <a:spAutoFit/>
          </a:bodyPr>
          <a:lstStyle/>
          <a:p>
            <a:r>
              <a:rPr lang="en-US" sz="1600" b="0" i="1" dirty="0"/>
              <a:t>From J. </a:t>
            </a:r>
            <a:r>
              <a:rPr lang="en-US" sz="1600" b="0" i="1" dirty="0" err="1"/>
              <a:t>Yeck</a:t>
            </a:r>
            <a:r>
              <a:rPr lang="en-US" sz="1600" b="0" i="1" dirty="0"/>
              <a:t>, EIC Project Director, AB meeting, October 2024</a:t>
            </a:r>
            <a:endParaRPr lang="en-US" sz="1600" b="0" i="1" dirty="0">
              <a:cs typeface="Arial" panose="020B0604020202020204" pitchFamily="34" charset="0"/>
            </a:endParaRPr>
          </a:p>
          <a:p>
            <a:endParaRPr lang="fr-FR" sz="1200" i="1" dirty="0"/>
          </a:p>
        </p:txBody>
      </p:sp>
    </p:spTree>
    <p:extLst>
      <p:ext uri="{BB962C8B-B14F-4D97-AF65-F5344CB8AC3E}">
        <p14:creationId xmlns:p14="http://schemas.microsoft.com/office/powerpoint/2010/main" val="752729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A3344A-CB64-D05A-FBC2-6AF54841B241}"/>
              </a:ext>
            </a:extLst>
          </p:cNvPr>
          <p:cNvSpPr>
            <a:spLocks noGrp="1"/>
          </p:cNvSpPr>
          <p:nvPr>
            <p:ph type="body" sz="quarter" idx="17"/>
          </p:nvPr>
        </p:nvSpPr>
        <p:spPr>
          <a:xfrm>
            <a:off x="3071580" y="2996940"/>
            <a:ext cx="10585470" cy="1231106"/>
          </a:xfrm>
        </p:spPr>
        <p:txBody>
          <a:bodyPr/>
          <a:lstStyle/>
          <a:p>
            <a:r>
              <a:rPr lang="fr-FR" sz="2800" dirty="0"/>
              <a:t>Le projet et son cadre international</a:t>
            </a:r>
          </a:p>
          <a:p>
            <a:endParaRPr lang="fr-FR" dirty="0"/>
          </a:p>
        </p:txBody>
      </p:sp>
    </p:spTree>
    <p:extLst>
      <p:ext uri="{BB962C8B-B14F-4D97-AF65-F5344CB8AC3E}">
        <p14:creationId xmlns:p14="http://schemas.microsoft.com/office/powerpoint/2010/main" val="2382813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9A4C19A-3DA0-A2AA-562F-90C53E3CECC6}"/>
              </a:ext>
            </a:extLst>
          </p:cNvPr>
          <p:cNvSpPr txBox="1"/>
          <p:nvPr/>
        </p:nvSpPr>
        <p:spPr>
          <a:xfrm>
            <a:off x="623240" y="1690062"/>
            <a:ext cx="10945520" cy="3170099"/>
          </a:xfrm>
          <a:prstGeom prst="rect">
            <a:avLst/>
          </a:prstGeom>
          <a:solidFill>
            <a:schemeClr val="accent3">
              <a:lumMod val="20000"/>
              <a:lumOff val="80000"/>
            </a:schemeClr>
          </a:solidFill>
        </p:spPr>
        <p:txBody>
          <a:bodyPr wrap="square" rtlCol="0">
            <a:spAutoFit/>
          </a:bodyPr>
          <a:lstStyle/>
          <a:p>
            <a:pPr algn="just"/>
            <a:r>
              <a:rPr lang="fr-FR" sz="2000" b="1" dirty="0">
                <a:latin typeface="Calibri" panose="020F0502020204030204" pitchFamily="34" charset="0"/>
              </a:rPr>
              <a:t>Coût du projet et contribution française souhaitée (si financement du ministère)</a:t>
            </a:r>
          </a:p>
          <a:p>
            <a:pPr marL="342900" indent="-342900" algn="just">
              <a:buFont typeface="Wingdings" pitchFamily="2" charset="2"/>
              <a:buChar char="Ø"/>
            </a:pPr>
            <a:endParaRPr lang="fr-FR" sz="2000" b="1" dirty="0">
              <a:latin typeface="Calibri" panose="020F0502020204030204" pitchFamily="34" charset="0"/>
            </a:endParaRPr>
          </a:p>
          <a:p>
            <a:pPr algn="just"/>
            <a:endParaRPr lang="fr-FR" sz="2000" b="1" dirty="0">
              <a:latin typeface="Calibri" panose="020F0502020204030204" pitchFamily="34" charset="0"/>
            </a:endParaRPr>
          </a:p>
          <a:p>
            <a:pPr marL="342900" indent="-342900" algn="just">
              <a:buFont typeface="Wingdings" pitchFamily="2" charset="2"/>
              <a:buChar char="Ø"/>
            </a:pPr>
            <a:r>
              <a:rPr lang="fr-FR" sz="2000" b="1" dirty="0">
                <a:latin typeface="Calibri" panose="020F0502020204030204" pitchFamily="34" charset="0"/>
              </a:rPr>
              <a:t>Coût du projet : presque 3 milliards de dollars. Le coût du détecteur a été estimé à 300 millions dont 2/3 venant du DOE et 1/3 venant des contributions internationales. Le pourcentage des contributions internationales sur le coût de l’accélérateur est prévu beaucoup plus faible (5 %)</a:t>
            </a:r>
          </a:p>
          <a:p>
            <a:pPr marL="342900" indent="-342900" algn="just">
              <a:buFont typeface="Wingdings" pitchFamily="2" charset="2"/>
              <a:buChar char="Ø"/>
            </a:pPr>
            <a:endParaRPr lang="fr-FR" sz="2000" b="1" dirty="0">
              <a:latin typeface="Calibri" panose="020F0502020204030204" pitchFamily="34" charset="0"/>
            </a:endParaRPr>
          </a:p>
          <a:p>
            <a:pPr marL="342900" indent="-342900" algn="just">
              <a:buFont typeface="Wingdings" pitchFamily="2" charset="2"/>
              <a:buChar char="Ø"/>
            </a:pPr>
            <a:r>
              <a:rPr lang="fr-FR" sz="2000" b="1" dirty="0">
                <a:latin typeface="Calibri" panose="020F0502020204030204" pitchFamily="34" charset="0"/>
              </a:rPr>
              <a:t>Demande de création d’une IR* en préparation avec le CEA pour 40 millions total. </a:t>
            </a:r>
          </a:p>
          <a:p>
            <a:pPr algn="just"/>
            <a:r>
              <a:rPr lang="fr-FR" sz="2000" b="1" dirty="0">
                <a:latin typeface="Calibri" panose="020F0502020204030204" pitchFamily="34" charset="0"/>
              </a:rPr>
              <a:t>      Pour le CNRS, environ 6 millions pour le détecteur et 15 millions pour l’accélérateur </a:t>
            </a:r>
          </a:p>
          <a:p>
            <a:pPr marL="342900" indent="-342900" algn="just">
              <a:buFont typeface="Wingdings" pitchFamily="2" charset="2"/>
              <a:buChar char="Ø"/>
            </a:pPr>
            <a:endParaRPr lang="fr-FR" sz="2000" b="1" dirty="0">
              <a:latin typeface="Calibri" panose="020F0502020204030204" pitchFamily="34" charset="0"/>
            </a:endParaRPr>
          </a:p>
        </p:txBody>
      </p:sp>
    </p:spTree>
    <p:extLst>
      <p:ext uri="{BB962C8B-B14F-4D97-AF65-F5344CB8AC3E}">
        <p14:creationId xmlns:p14="http://schemas.microsoft.com/office/powerpoint/2010/main" val="2233365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A3344A-CB64-D05A-FBC2-6AF54841B241}"/>
              </a:ext>
            </a:extLst>
          </p:cNvPr>
          <p:cNvSpPr>
            <a:spLocks noGrp="1"/>
          </p:cNvSpPr>
          <p:nvPr>
            <p:ph type="body" sz="quarter" idx="17"/>
          </p:nvPr>
        </p:nvSpPr>
        <p:spPr>
          <a:xfrm>
            <a:off x="3647660" y="2505670"/>
            <a:ext cx="10585470" cy="1846659"/>
          </a:xfrm>
        </p:spPr>
        <p:txBody>
          <a:bodyPr/>
          <a:lstStyle/>
          <a:p>
            <a:r>
              <a:rPr lang="fr-FR" sz="2800" dirty="0"/>
              <a:t>L’IN2P3 dans le projet </a:t>
            </a:r>
          </a:p>
          <a:p>
            <a:r>
              <a:rPr lang="fr-FR" sz="2800" dirty="0"/>
              <a:t>et contexte actuel </a:t>
            </a:r>
          </a:p>
          <a:p>
            <a:endParaRPr lang="fr-FR" dirty="0"/>
          </a:p>
        </p:txBody>
      </p:sp>
    </p:spTree>
    <p:extLst>
      <p:ext uri="{BB962C8B-B14F-4D97-AF65-F5344CB8AC3E}">
        <p14:creationId xmlns:p14="http://schemas.microsoft.com/office/powerpoint/2010/main" val="1540674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4"/>
          <p:cNvSpPr/>
          <p:nvPr/>
        </p:nvSpPr>
        <p:spPr bwMode="auto">
          <a:xfrm>
            <a:off x="113895" y="6052466"/>
            <a:ext cx="11963085" cy="679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 name="Rectangle 2"/>
          <p:cNvSpPr/>
          <p:nvPr/>
        </p:nvSpPr>
        <p:spPr bwMode="auto">
          <a:xfrm>
            <a:off x="387927" y="577254"/>
            <a:ext cx="11689053" cy="679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78" name="Google Shape;178;p26"/>
          <p:cNvSpPr txBox="1"/>
          <p:nvPr/>
        </p:nvSpPr>
        <p:spPr bwMode="auto">
          <a:xfrm>
            <a:off x="2" y="62344"/>
            <a:ext cx="12191999" cy="514910"/>
          </a:xfrm>
          <a:prstGeom prst="rect">
            <a:avLst/>
          </a:prstGeom>
          <a:solidFill>
            <a:schemeClr val="bg1"/>
          </a:solidFill>
          <a:ln>
            <a:noFill/>
          </a:ln>
        </p:spPr>
        <p:txBody>
          <a:bodyPr spcFirstLastPara="1" wrap="square" lIns="103467" tIns="51733" rIns="103467" bIns="51733" anchor="t" anchorCtr="0">
            <a:spAutoFit/>
          </a:bodyPr>
          <a:lstStyle/>
          <a:p>
            <a:pPr algn="ctr">
              <a:defRPr/>
            </a:pPr>
            <a:r>
              <a:rPr lang="fr-FR" sz="2650" b="1">
                <a:solidFill>
                  <a:schemeClr val="accent1">
                    <a:lumMod val="50000"/>
                  </a:schemeClr>
                </a:solidFill>
                <a:latin typeface="Calibri"/>
                <a:cs typeface="Calibri"/>
              </a:rPr>
              <a:t>CNRS/</a:t>
            </a:r>
            <a:r>
              <a:rPr lang="fr" sz="2650" b="1">
                <a:solidFill>
                  <a:schemeClr val="accent1">
                    <a:lumMod val="50000"/>
                  </a:schemeClr>
                </a:solidFill>
                <a:latin typeface="Calibri"/>
                <a:cs typeface="Calibri"/>
              </a:rPr>
              <a:t>IN2P3 involvement in EIC</a:t>
            </a:r>
            <a:endParaRPr sz="2650" b="1">
              <a:solidFill>
                <a:schemeClr val="accent1">
                  <a:lumMod val="50000"/>
                </a:schemeClr>
              </a:solidFill>
              <a:latin typeface="Calibri"/>
              <a:cs typeface="Calibri"/>
            </a:endParaRPr>
          </a:p>
        </p:txBody>
      </p:sp>
      <p:pic>
        <p:nvPicPr>
          <p:cNvPr id="10" name="Picture 9" descr="Screen Clipping"/>
          <p:cNvPicPr>
            <a:picLocks noChangeAspect="1"/>
          </p:cNvPicPr>
          <p:nvPr/>
        </p:nvPicPr>
        <p:blipFill>
          <a:blip r:embed="rId3"/>
          <a:srcRect l="1100"/>
          <a:stretch/>
        </p:blipFill>
        <p:spPr bwMode="auto">
          <a:xfrm>
            <a:off x="5663974" y="1315427"/>
            <a:ext cx="2007137" cy="2313395"/>
          </a:xfrm>
          <a:prstGeom prst="rect">
            <a:avLst/>
          </a:prstGeom>
        </p:spPr>
      </p:pic>
      <p:pic>
        <p:nvPicPr>
          <p:cNvPr id="12" name="Picture 11" descr="Screen Clipping"/>
          <p:cNvPicPr>
            <a:picLocks noChangeAspect="1"/>
          </p:cNvPicPr>
          <p:nvPr/>
        </p:nvPicPr>
        <p:blipFill>
          <a:blip r:embed="rId4"/>
          <a:stretch/>
        </p:blipFill>
        <p:spPr bwMode="auto">
          <a:xfrm>
            <a:off x="6934217" y="3071142"/>
            <a:ext cx="1878304" cy="2474699"/>
          </a:xfrm>
          <a:prstGeom prst="rect">
            <a:avLst/>
          </a:prstGeom>
          <a:ln>
            <a:solidFill>
              <a:schemeClr val="accent1">
                <a:shade val="50000"/>
              </a:schemeClr>
            </a:solidFill>
          </a:ln>
        </p:spPr>
      </p:pic>
      <p:pic>
        <p:nvPicPr>
          <p:cNvPr id="4" name="Picture 3" descr="Screen Clipping"/>
          <p:cNvPicPr>
            <a:picLocks noChangeAspect="1"/>
          </p:cNvPicPr>
          <p:nvPr/>
        </p:nvPicPr>
        <p:blipFill>
          <a:blip r:embed="rId5"/>
          <a:srcRect b="19408"/>
          <a:stretch/>
        </p:blipFill>
        <p:spPr bwMode="auto">
          <a:xfrm>
            <a:off x="113895" y="1028681"/>
            <a:ext cx="1947541" cy="1993707"/>
          </a:xfrm>
          <a:prstGeom prst="rect">
            <a:avLst/>
          </a:prstGeom>
        </p:spPr>
      </p:pic>
      <p:sp>
        <p:nvSpPr>
          <p:cNvPr id="6" name="TextBox 5"/>
          <p:cNvSpPr txBox="1"/>
          <p:nvPr/>
        </p:nvSpPr>
        <p:spPr bwMode="auto">
          <a:xfrm>
            <a:off x="14680" y="663175"/>
            <a:ext cx="4093513" cy="338554"/>
          </a:xfrm>
          <a:prstGeom prst="rect">
            <a:avLst/>
          </a:prstGeom>
          <a:noFill/>
        </p:spPr>
        <p:txBody>
          <a:bodyPr wrap="square" rtlCol="0">
            <a:spAutoFit/>
          </a:bodyPr>
          <a:lstStyle/>
          <a:p>
            <a:pPr>
              <a:defRPr/>
            </a:pPr>
            <a:r>
              <a:rPr lang="en-US" sz="1600">
                <a:latin typeface="Calibri"/>
                <a:cs typeface="Calibri"/>
              </a:rPr>
              <a:t>2014: Participation to the EIC White Paper</a:t>
            </a:r>
            <a:endParaRPr/>
          </a:p>
        </p:txBody>
      </p:sp>
      <p:grpSp>
        <p:nvGrpSpPr>
          <p:cNvPr id="25" name="Group 24"/>
          <p:cNvGrpSpPr/>
          <p:nvPr/>
        </p:nvGrpSpPr>
        <p:grpSpPr bwMode="auto">
          <a:xfrm>
            <a:off x="2416696" y="3522762"/>
            <a:ext cx="4317153" cy="2294337"/>
            <a:chOff x="127560" y="2878300"/>
            <a:chExt cx="3237865" cy="1720753"/>
          </a:xfrm>
        </p:grpSpPr>
        <p:sp>
          <p:nvSpPr>
            <p:cNvPr id="22" name="Rectangle 21"/>
            <p:cNvSpPr/>
            <p:nvPr/>
          </p:nvSpPr>
          <p:spPr bwMode="auto">
            <a:xfrm>
              <a:off x="192487" y="2925654"/>
              <a:ext cx="3172938" cy="167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latin typeface="Calibri"/>
                <a:cs typeface="Calibri"/>
              </a:endParaRPr>
            </a:p>
          </p:txBody>
        </p:sp>
        <p:grpSp>
          <p:nvGrpSpPr>
            <p:cNvPr id="21" name="Group 20"/>
            <p:cNvGrpSpPr/>
            <p:nvPr/>
          </p:nvGrpSpPr>
          <p:grpSpPr bwMode="auto">
            <a:xfrm>
              <a:off x="127560" y="2878300"/>
              <a:ext cx="3228180" cy="1673906"/>
              <a:chOff x="127560" y="2878300"/>
              <a:chExt cx="3228180" cy="1673906"/>
            </a:xfrm>
          </p:grpSpPr>
          <p:grpSp>
            <p:nvGrpSpPr>
              <p:cNvPr id="20" name="Group 19"/>
              <p:cNvGrpSpPr/>
              <p:nvPr/>
            </p:nvGrpSpPr>
            <p:grpSpPr bwMode="auto">
              <a:xfrm>
                <a:off x="223244" y="3193939"/>
                <a:ext cx="3132496" cy="1358266"/>
                <a:chOff x="136586" y="2632222"/>
                <a:chExt cx="3132496" cy="1358266"/>
              </a:xfrm>
            </p:grpSpPr>
            <p:grpSp>
              <p:nvGrpSpPr>
                <p:cNvPr id="18" name="Group 17"/>
                <p:cNvGrpSpPr>
                  <a:grpSpLocks noChangeAspect="1"/>
                </p:cNvGrpSpPr>
                <p:nvPr/>
              </p:nvGrpSpPr>
              <p:grpSpPr bwMode="auto">
                <a:xfrm>
                  <a:off x="136586" y="2632222"/>
                  <a:ext cx="3132496" cy="1358266"/>
                  <a:chOff x="245474" y="-15944"/>
                  <a:chExt cx="8856543" cy="3840245"/>
                </a:xfrm>
              </p:grpSpPr>
              <p:pic>
                <p:nvPicPr>
                  <p:cNvPr id="13" name="Picture 12" descr="Screen Clipping"/>
                  <p:cNvPicPr>
                    <a:picLocks noChangeAspect="1"/>
                  </p:cNvPicPr>
                  <p:nvPr/>
                </p:nvPicPr>
                <p:blipFill>
                  <a:blip r:embed="rId6"/>
                  <a:srcRect b="63101"/>
                  <a:stretch/>
                </p:blipFill>
                <p:spPr bwMode="auto">
                  <a:xfrm>
                    <a:off x="247850" y="-15944"/>
                    <a:ext cx="8854167" cy="1897912"/>
                  </a:xfrm>
                  <a:prstGeom prst="rect">
                    <a:avLst/>
                  </a:prstGeom>
                  <a:ln>
                    <a:noFill/>
                  </a:ln>
                </p:spPr>
              </p:pic>
              <p:pic>
                <p:nvPicPr>
                  <p:cNvPr id="28" name="Picture 27" descr="Screen Clipping"/>
                  <p:cNvPicPr>
                    <a:picLocks noChangeAspect="1"/>
                  </p:cNvPicPr>
                  <p:nvPr/>
                </p:nvPicPr>
                <p:blipFill>
                  <a:blip r:embed="rId6"/>
                  <a:srcRect t="61016"/>
                  <a:stretch/>
                </p:blipFill>
                <p:spPr bwMode="auto">
                  <a:xfrm>
                    <a:off x="245474" y="1819178"/>
                    <a:ext cx="8854167" cy="2005123"/>
                  </a:xfrm>
                  <a:prstGeom prst="rect">
                    <a:avLst/>
                  </a:prstGeom>
                  <a:ln>
                    <a:noFill/>
                  </a:ln>
                </p:spPr>
              </p:pic>
            </p:grpSp>
            <p:sp>
              <p:nvSpPr>
                <p:cNvPr id="19" name="Rectangle 18"/>
                <p:cNvSpPr/>
                <p:nvPr/>
              </p:nvSpPr>
              <p:spPr bwMode="auto">
                <a:xfrm>
                  <a:off x="136586" y="2632222"/>
                  <a:ext cx="3131656" cy="135826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latin typeface="Calibri"/>
                    <a:cs typeface="Calibri"/>
                  </a:endParaRPr>
                </a:p>
              </p:txBody>
            </p:sp>
          </p:grpSp>
          <p:sp>
            <p:nvSpPr>
              <p:cNvPr id="31" name="TextBox 30"/>
              <p:cNvSpPr txBox="1"/>
              <p:nvPr/>
            </p:nvSpPr>
            <p:spPr bwMode="auto">
              <a:xfrm>
                <a:off x="127560" y="2878300"/>
                <a:ext cx="3071807" cy="253916"/>
              </a:xfrm>
              <a:prstGeom prst="rect">
                <a:avLst/>
              </a:prstGeom>
              <a:noFill/>
            </p:spPr>
            <p:txBody>
              <a:bodyPr wrap="square" rtlCol="0">
                <a:spAutoFit/>
              </a:bodyPr>
              <a:lstStyle/>
              <a:p>
                <a:pPr>
                  <a:defRPr/>
                </a:pPr>
                <a:r>
                  <a:rPr lang="en-US" sz="1600">
                    <a:latin typeface="Calibri"/>
                    <a:cs typeface="Calibri"/>
                  </a:rPr>
                  <a:t>2020: Expressions of Interest</a:t>
                </a:r>
                <a:endParaRPr/>
              </a:p>
            </p:txBody>
          </p:sp>
        </p:grpSp>
      </p:grpSp>
      <p:pic>
        <p:nvPicPr>
          <p:cNvPr id="11" name="Picture 10" descr="Screen Clipping"/>
          <p:cNvPicPr>
            <a:picLocks noChangeAspect="1"/>
          </p:cNvPicPr>
          <p:nvPr/>
        </p:nvPicPr>
        <p:blipFill>
          <a:blip r:embed="rId7"/>
          <a:srcRect t="10997"/>
          <a:stretch/>
        </p:blipFill>
        <p:spPr bwMode="auto">
          <a:xfrm>
            <a:off x="4888974" y="4555551"/>
            <a:ext cx="1956473" cy="2288199"/>
          </a:xfrm>
          <a:prstGeom prst="rect">
            <a:avLst/>
          </a:prstGeom>
        </p:spPr>
      </p:pic>
      <p:sp>
        <p:nvSpPr>
          <p:cNvPr id="36" name="TextBox 35"/>
          <p:cNvSpPr txBox="1"/>
          <p:nvPr/>
        </p:nvSpPr>
        <p:spPr bwMode="auto">
          <a:xfrm>
            <a:off x="4777033" y="6475634"/>
            <a:ext cx="3154212" cy="338554"/>
          </a:xfrm>
          <a:prstGeom prst="rect">
            <a:avLst/>
          </a:prstGeom>
          <a:solidFill>
            <a:schemeClr val="lt1"/>
          </a:solidFill>
        </p:spPr>
        <p:txBody>
          <a:bodyPr wrap="square" rtlCol="0">
            <a:spAutoFit/>
          </a:bodyPr>
          <a:lstStyle/>
          <a:p>
            <a:pPr>
              <a:defRPr/>
            </a:pPr>
            <a:r>
              <a:rPr lang="en-US" sz="1600">
                <a:latin typeface="Calibri"/>
                <a:cs typeface="Calibri"/>
              </a:rPr>
              <a:t>2021: Contribution to the EIC CDR</a:t>
            </a:r>
            <a:endParaRPr/>
          </a:p>
        </p:txBody>
      </p:sp>
      <p:sp>
        <p:nvSpPr>
          <p:cNvPr id="37" name="TextBox 36"/>
          <p:cNvSpPr txBox="1"/>
          <p:nvPr/>
        </p:nvSpPr>
        <p:spPr bwMode="auto">
          <a:xfrm>
            <a:off x="4993812" y="671797"/>
            <a:ext cx="3244265" cy="584775"/>
          </a:xfrm>
          <a:prstGeom prst="rect">
            <a:avLst/>
          </a:prstGeom>
          <a:noFill/>
        </p:spPr>
        <p:txBody>
          <a:bodyPr wrap="square" rtlCol="0">
            <a:spAutoFit/>
          </a:bodyPr>
          <a:lstStyle/>
          <a:p>
            <a:pPr algn="ctr">
              <a:defRPr/>
            </a:pPr>
            <a:r>
              <a:rPr lang="en-US" sz="1600" dirty="0">
                <a:latin typeface="Calibri"/>
                <a:cs typeface="Calibri"/>
              </a:rPr>
              <a:t>2020: Co-conveners and leadership roles in Yellow Report</a:t>
            </a:r>
            <a:endParaRPr dirty="0"/>
          </a:p>
        </p:txBody>
      </p:sp>
      <p:sp>
        <p:nvSpPr>
          <p:cNvPr id="38" name="TextBox 37"/>
          <p:cNvSpPr txBox="1"/>
          <p:nvPr/>
        </p:nvSpPr>
        <p:spPr bwMode="auto">
          <a:xfrm>
            <a:off x="6528150" y="2439877"/>
            <a:ext cx="2774887" cy="584775"/>
          </a:xfrm>
          <a:prstGeom prst="rect">
            <a:avLst/>
          </a:prstGeom>
          <a:solidFill>
            <a:schemeClr val="lt1"/>
          </a:solidFill>
        </p:spPr>
        <p:txBody>
          <a:bodyPr wrap="square" rtlCol="0">
            <a:spAutoFit/>
          </a:bodyPr>
          <a:lstStyle/>
          <a:p>
            <a:pPr>
              <a:defRPr/>
            </a:pPr>
            <a:r>
              <a:rPr lang="en-US" sz="1600">
                <a:latin typeface="Calibri"/>
                <a:cs typeface="Calibri"/>
              </a:rPr>
              <a:t>2020: Physics co-convener in the ECCE detector proposal</a:t>
            </a:r>
            <a:endParaRPr/>
          </a:p>
        </p:txBody>
      </p:sp>
      <p:pic>
        <p:nvPicPr>
          <p:cNvPr id="39" name="Picture 38"/>
          <p:cNvPicPr>
            <a:picLocks noChangeAspect="1"/>
          </p:cNvPicPr>
          <p:nvPr/>
        </p:nvPicPr>
        <p:blipFill>
          <a:blip r:embed="rId8"/>
          <a:srcRect l="10629" r="10801"/>
          <a:stretch/>
        </p:blipFill>
        <p:spPr bwMode="auto">
          <a:xfrm>
            <a:off x="8476845" y="4883640"/>
            <a:ext cx="2243617" cy="1748827"/>
          </a:xfrm>
          <a:prstGeom prst="rect">
            <a:avLst/>
          </a:prstGeom>
        </p:spPr>
      </p:pic>
      <p:sp>
        <p:nvSpPr>
          <p:cNvPr id="41" name="TextBox 40"/>
          <p:cNvSpPr txBox="1"/>
          <p:nvPr/>
        </p:nvSpPr>
        <p:spPr bwMode="auto">
          <a:xfrm>
            <a:off x="8772105" y="3789789"/>
            <a:ext cx="3864464" cy="1077218"/>
          </a:xfrm>
          <a:prstGeom prst="rect">
            <a:avLst/>
          </a:prstGeom>
          <a:noFill/>
        </p:spPr>
        <p:txBody>
          <a:bodyPr wrap="square" rtlCol="0">
            <a:spAutoFit/>
          </a:bodyPr>
          <a:lstStyle/>
          <a:p>
            <a:pPr>
              <a:defRPr/>
            </a:pPr>
            <a:r>
              <a:rPr lang="en-US" sz="1600">
                <a:latin typeface="Calibri"/>
                <a:cs typeface="Calibri"/>
              </a:rPr>
              <a:t>ePIC Collaboration: </a:t>
            </a:r>
            <a:endParaRPr/>
          </a:p>
          <a:p>
            <a:pPr>
              <a:defRPr/>
            </a:pPr>
            <a:r>
              <a:rPr lang="en-US" sz="1600">
                <a:latin typeface="Calibri"/>
                <a:cs typeface="Calibri"/>
              </a:rPr>
              <a:t>- Calorimetry co-convener</a:t>
            </a:r>
            <a:endParaRPr/>
          </a:p>
          <a:p>
            <a:pPr>
              <a:defRPr/>
            </a:pPr>
            <a:r>
              <a:rPr lang="en-US" sz="1600">
                <a:latin typeface="Calibri"/>
                <a:cs typeface="Calibri"/>
              </a:rPr>
              <a:t>- Exclusive processes WG co-convener</a:t>
            </a:r>
            <a:endParaRPr/>
          </a:p>
          <a:p>
            <a:pPr>
              <a:defRPr/>
            </a:pPr>
            <a:r>
              <a:rPr lang="en-US" sz="1600">
                <a:latin typeface="Calibri"/>
                <a:cs typeface="Calibri"/>
              </a:rPr>
              <a:t>- Backward ECAL Technical Coordinator </a:t>
            </a:r>
            <a:endParaRPr/>
          </a:p>
        </p:txBody>
      </p:sp>
      <p:sp>
        <p:nvSpPr>
          <p:cNvPr id="32" name="TextBox 31"/>
          <p:cNvSpPr txBox="1"/>
          <p:nvPr/>
        </p:nvSpPr>
        <p:spPr bwMode="auto">
          <a:xfrm>
            <a:off x="14678" y="5868619"/>
            <a:ext cx="4673583" cy="892360"/>
          </a:xfrm>
          <a:prstGeom prst="rect">
            <a:avLst/>
          </a:prstGeom>
          <a:noFill/>
        </p:spPr>
        <p:txBody>
          <a:bodyPr wrap="square" rtlCol="0">
            <a:spAutoFit/>
          </a:bodyPr>
          <a:lstStyle/>
          <a:p>
            <a:pPr>
              <a:defRPr/>
            </a:pPr>
            <a:r>
              <a:rPr lang="en-US" sz="1750">
                <a:solidFill>
                  <a:srgbClr val="A94D0F"/>
                </a:solidFill>
                <a:latin typeface="Calibri"/>
                <a:cs typeface="Calibri"/>
              </a:rPr>
              <a:t>Also, IN2P3 members have served in several EICUG committees and serve in the new EIC-related generic detector R&amp;D advisory panel</a:t>
            </a:r>
            <a:endParaRPr/>
          </a:p>
        </p:txBody>
      </p:sp>
      <p:pic>
        <p:nvPicPr>
          <p:cNvPr id="33" name="Picture 32" descr="Screen Clipping"/>
          <p:cNvPicPr>
            <a:picLocks noChangeAspect="1"/>
          </p:cNvPicPr>
          <p:nvPr/>
        </p:nvPicPr>
        <p:blipFill>
          <a:blip r:embed="rId9"/>
          <a:stretch/>
        </p:blipFill>
        <p:spPr bwMode="auto">
          <a:xfrm>
            <a:off x="803618" y="2545266"/>
            <a:ext cx="3692367" cy="966345"/>
          </a:xfrm>
          <a:prstGeom prst="rect">
            <a:avLst/>
          </a:prstGeom>
        </p:spPr>
      </p:pic>
      <p:sp>
        <p:nvSpPr>
          <p:cNvPr id="45" name="TextBox 44"/>
          <p:cNvSpPr txBox="1"/>
          <p:nvPr/>
        </p:nvSpPr>
        <p:spPr bwMode="auto">
          <a:xfrm>
            <a:off x="2062625" y="2164783"/>
            <a:ext cx="3154212" cy="338554"/>
          </a:xfrm>
          <a:prstGeom prst="rect">
            <a:avLst/>
          </a:prstGeom>
          <a:solidFill>
            <a:schemeClr val="lt1"/>
          </a:solidFill>
        </p:spPr>
        <p:txBody>
          <a:bodyPr wrap="square" rtlCol="0">
            <a:spAutoFit/>
          </a:bodyPr>
          <a:lstStyle/>
          <a:p>
            <a:pPr>
              <a:defRPr/>
            </a:pPr>
            <a:r>
              <a:rPr lang="en-US" sz="1600">
                <a:latin typeface="Calibri"/>
                <a:cs typeface="Calibri"/>
              </a:rPr>
              <a:t>2019: EICUG Meeting in Paris</a:t>
            </a:r>
            <a:endParaRPr/>
          </a:p>
        </p:txBody>
      </p:sp>
      <p:sp>
        <p:nvSpPr>
          <p:cNvPr id="34" name="TextBox 33"/>
          <p:cNvSpPr txBox="1"/>
          <p:nvPr/>
        </p:nvSpPr>
        <p:spPr bwMode="auto">
          <a:xfrm>
            <a:off x="8291751" y="1028681"/>
            <a:ext cx="3785229" cy="1159035"/>
          </a:xfrm>
          <a:prstGeom prst="rect">
            <a:avLst/>
          </a:prstGeom>
          <a:noFill/>
        </p:spPr>
        <p:txBody>
          <a:bodyPr wrap="square" rtlCol="0">
            <a:spAutoFit/>
          </a:bodyPr>
          <a:lstStyle/>
          <a:p>
            <a:pPr algn="ctr">
              <a:defRPr/>
            </a:pPr>
            <a:r>
              <a:rPr lang="en-US" sz="1750">
                <a:latin typeface="Calibri"/>
                <a:cs typeface="Calibri"/>
              </a:rPr>
              <a:t>IN2P3 physicists are </a:t>
            </a:r>
            <a:r>
              <a:rPr lang="en-US" sz="1750">
                <a:solidFill>
                  <a:srgbClr val="C00000"/>
                </a:solidFill>
                <a:latin typeface="Calibri"/>
                <a:cs typeface="Calibri"/>
              </a:rPr>
              <a:t>experts in nucleon 3D imaging</a:t>
            </a:r>
            <a:r>
              <a:rPr lang="en-US" sz="1750">
                <a:latin typeface="Calibri"/>
                <a:cs typeface="Calibri"/>
              </a:rPr>
              <a:t>, </a:t>
            </a:r>
            <a:r>
              <a:rPr lang="en-US" sz="1750" i="1">
                <a:latin typeface="Calibri"/>
                <a:cs typeface="Calibri"/>
              </a:rPr>
              <a:t>central to the EIC science</a:t>
            </a:r>
            <a:r>
              <a:rPr lang="en-US" sz="1750">
                <a:latin typeface="Calibri"/>
                <a:cs typeface="Calibri"/>
              </a:rPr>
              <a:t>, with a fruitful experimental program being carried out at Jefferson Lab</a:t>
            </a:r>
            <a:endParaRPr/>
          </a:p>
        </p:txBody>
      </p:sp>
      <p:sp>
        <p:nvSpPr>
          <p:cNvPr id="35" name="Rounded Rectangle 34"/>
          <p:cNvSpPr/>
          <p:nvPr/>
        </p:nvSpPr>
        <p:spPr bwMode="auto">
          <a:xfrm>
            <a:off x="8291752" y="920151"/>
            <a:ext cx="3785229" cy="1380227"/>
          </a:xfrm>
          <a:prstGeom prst="roundRect">
            <a:avLst>
              <a:gd name="adj"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C00000"/>
              </a:solidFill>
            </a:endParaRPr>
          </a:p>
        </p:txBody>
      </p:sp>
      <p:sp>
        <p:nvSpPr>
          <p:cNvPr id="2" name="ZoneTexte 1">
            <a:extLst>
              <a:ext uri="{FF2B5EF4-FFF2-40B4-BE49-F238E27FC236}">
                <a16:creationId xmlns:a16="http://schemas.microsoft.com/office/drawing/2014/main" id="{281D3A12-286F-B7A4-0CC8-AA8DFD4E5766}"/>
              </a:ext>
            </a:extLst>
          </p:cNvPr>
          <p:cNvSpPr txBox="1"/>
          <p:nvPr/>
        </p:nvSpPr>
        <p:spPr>
          <a:xfrm>
            <a:off x="10940953" y="5499287"/>
            <a:ext cx="1140099" cy="738664"/>
          </a:xfrm>
          <a:prstGeom prst="rect">
            <a:avLst/>
          </a:prstGeom>
          <a:noFill/>
        </p:spPr>
        <p:txBody>
          <a:bodyPr wrap="square" rtlCol="0">
            <a:spAutoFit/>
          </a:bodyPr>
          <a:lstStyle/>
          <a:p>
            <a:r>
              <a:rPr lang="en-US" sz="1400" i="1" dirty="0"/>
              <a:t>Courtesy of C. Munoz Camacho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1FDD6CC-7521-9577-90F0-B51B60586149}"/>
              </a:ext>
            </a:extLst>
          </p:cNvPr>
          <p:cNvSpPr>
            <a:spLocks noGrp="1"/>
          </p:cNvSpPr>
          <p:nvPr>
            <p:ph type="body" sz="quarter" idx="17"/>
          </p:nvPr>
        </p:nvSpPr>
        <p:spPr>
          <a:xfrm>
            <a:off x="695250" y="219067"/>
            <a:ext cx="12192000" cy="4308872"/>
          </a:xfrm>
        </p:spPr>
        <p:txBody>
          <a:bodyPr/>
          <a:lstStyle/>
          <a:p>
            <a:pPr marL="342900" indent="-342900">
              <a:buFont typeface="Wingdings" pitchFamily="2" charset="2"/>
              <a:buChar char="Ø"/>
            </a:pPr>
            <a:r>
              <a:rPr lang="en-US" sz="1800" b="1" dirty="0">
                <a:latin typeface="Helvetica Neue" panose="02000503000000020004" pitchFamily="2" charset="0"/>
              </a:rPr>
              <a:t>Presently: Scientists, interested in  the detector and in the physics: </a:t>
            </a:r>
          </a:p>
          <a:p>
            <a:r>
              <a:rPr lang="en-US" sz="1800" dirty="0">
                <a:latin typeface="Helvetica Neue" panose="02000503000000020004" pitchFamily="2" charset="0"/>
              </a:rPr>
              <a:t>     </a:t>
            </a:r>
            <a:r>
              <a:rPr lang="en-US" sz="1800" b="1" dirty="0">
                <a:latin typeface="Helvetica Neue" panose="02000503000000020004" pitchFamily="2" charset="0"/>
              </a:rPr>
              <a:t>Jefferson Lab physi</a:t>
            </a:r>
            <a:r>
              <a:rPr lang="en-US" sz="1800" dirty="0">
                <a:latin typeface="Helvetica Neue" panose="02000503000000020004" pitchFamily="2" charset="0"/>
              </a:rPr>
              <a:t>cists at </a:t>
            </a:r>
            <a:r>
              <a:rPr lang="en-US" sz="1800" dirty="0" err="1">
                <a:latin typeface="Helvetica Neue" panose="02000503000000020004" pitchFamily="2" charset="0"/>
              </a:rPr>
              <a:t>IJCLab</a:t>
            </a:r>
            <a:r>
              <a:rPr lang="en-US" sz="1800" dirty="0">
                <a:latin typeface="Helvetica Neue" panose="02000503000000020004" pitchFamily="2" charset="0"/>
              </a:rPr>
              <a:t> and CMS at LLR  </a:t>
            </a:r>
            <a:r>
              <a:rPr lang="en-US" sz="1800" b="1" dirty="0">
                <a:latin typeface="Helvetica Neue" panose="02000503000000020004" pitchFamily="2" charset="0"/>
              </a:rPr>
              <a:t> (7 </a:t>
            </a:r>
            <a:r>
              <a:rPr lang="en-US" sz="1800" b="1" dirty="0" err="1">
                <a:latin typeface="Helvetica Neue" panose="02000503000000020004" pitchFamily="2" charset="0"/>
              </a:rPr>
              <a:t>physiciens</a:t>
            </a:r>
            <a:r>
              <a:rPr lang="en-US" sz="1800" b="1" dirty="0">
                <a:latin typeface="Helvetica Neue" panose="02000503000000020004" pitchFamily="2" charset="0"/>
              </a:rPr>
              <a:t>*)</a:t>
            </a:r>
          </a:p>
          <a:p>
            <a:pPr marL="342900" indent="-342900">
              <a:buFont typeface="Wingdings" pitchFamily="2" charset="2"/>
              <a:buChar char="Ø"/>
            </a:pPr>
            <a:r>
              <a:rPr lang="en-US" sz="1800" dirty="0">
                <a:latin typeface="Helvetica Neue" panose="02000503000000020004" pitchFamily="2" charset="0"/>
              </a:rPr>
              <a:t>Several theorists are interested also in other laboratories </a:t>
            </a:r>
          </a:p>
          <a:p>
            <a:pPr marL="342900" indent="-342900">
              <a:buFont typeface="Wingdings" pitchFamily="2" charset="2"/>
              <a:buChar char="Ø"/>
            </a:pPr>
            <a:r>
              <a:rPr lang="en-US" sz="1800" b="1" dirty="0">
                <a:latin typeface="Helvetica Neue" panose="02000503000000020004" pitchFamily="2" charset="0"/>
              </a:rPr>
              <a:t>Support from engineers and technicians in the two laboratories </a:t>
            </a:r>
          </a:p>
          <a:p>
            <a:pPr marL="342900" indent="-342900">
              <a:buFont typeface="Wingdings" pitchFamily="2" charset="2"/>
              <a:buChar char="Ø"/>
            </a:pPr>
            <a:r>
              <a:rPr lang="en-US" sz="1800" dirty="0">
                <a:latin typeface="Helvetica Neue" panose="02000503000000020004" pitchFamily="2" charset="0"/>
              </a:rPr>
              <a:t>P</a:t>
            </a:r>
            <a:r>
              <a:rPr lang="en-US" sz="1800" b="1" dirty="0">
                <a:latin typeface="Helvetica Neue" panose="02000503000000020004" pitchFamily="2" charset="0"/>
              </a:rPr>
              <a:t>articipation of Omega </a:t>
            </a:r>
          </a:p>
          <a:p>
            <a:pPr marL="342900" indent="-342900">
              <a:buFont typeface="Wingdings" pitchFamily="2" charset="2"/>
              <a:buChar char="Ø"/>
            </a:pPr>
            <a:r>
              <a:rPr lang="en-US" sz="1800" dirty="0">
                <a:latin typeface="Helvetica Neue" panose="02000503000000020004" pitchFamily="2" charset="0"/>
              </a:rPr>
              <a:t>Engineers and technicians interested in the accelerator project </a:t>
            </a:r>
            <a:endParaRPr lang="en-US" sz="1800" b="1" dirty="0">
              <a:latin typeface="Helvetica Neue" panose="02000503000000020004" pitchFamily="2" charset="0"/>
            </a:endParaRPr>
          </a:p>
          <a:p>
            <a:endParaRPr lang="fr-FR" dirty="0"/>
          </a:p>
        </p:txBody>
      </p:sp>
      <p:pic>
        <p:nvPicPr>
          <p:cNvPr id="7" name="Image 6">
            <a:extLst>
              <a:ext uri="{FF2B5EF4-FFF2-40B4-BE49-F238E27FC236}">
                <a16:creationId xmlns:a16="http://schemas.microsoft.com/office/drawing/2014/main" id="{AC23DB47-AC35-C858-53CD-CD5AD2CA08C4}"/>
              </a:ext>
            </a:extLst>
          </p:cNvPr>
          <p:cNvPicPr>
            <a:picLocks noChangeAspect="1"/>
          </p:cNvPicPr>
          <p:nvPr/>
        </p:nvPicPr>
        <p:blipFill>
          <a:blip r:embed="rId2"/>
          <a:stretch>
            <a:fillRect/>
          </a:stretch>
        </p:blipFill>
        <p:spPr>
          <a:xfrm>
            <a:off x="2639520" y="4024643"/>
            <a:ext cx="6624920" cy="2441511"/>
          </a:xfrm>
          <a:prstGeom prst="rect">
            <a:avLst/>
          </a:prstGeom>
        </p:spPr>
      </p:pic>
      <p:pic>
        <p:nvPicPr>
          <p:cNvPr id="4" name="Picture 41" descr="Screen Clipping">
            <a:extLst>
              <a:ext uri="{FF2B5EF4-FFF2-40B4-BE49-F238E27FC236}">
                <a16:creationId xmlns:a16="http://schemas.microsoft.com/office/drawing/2014/main" id="{5C38B7FE-0884-CC1D-7298-E8F5F96B8F75}"/>
              </a:ext>
            </a:extLst>
          </p:cNvPr>
          <p:cNvPicPr>
            <a:picLocks noChangeAspect="1"/>
          </p:cNvPicPr>
          <p:nvPr/>
        </p:nvPicPr>
        <p:blipFill>
          <a:blip r:embed="rId3"/>
          <a:stretch/>
        </p:blipFill>
        <p:spPr bwMode="auto">
          <a:xfrm>
            <a:off x="8661212" y="963416"/>
            <a:ext cx="878194" cy="455359"/>
          </a:xfrm>
          <a:prstGeom prst="rect">
            <a:avLst/>
          </a:prstGeom>
        </p:spPr>
      </p:pic>
      <p:pic>
        <p:nvPicPr>
          <p:cNvPr id="5" name="Image 4">
            <a:extLst>
              <a:ext uri="{FF2B5EF4-FFF2-40B4-BE49-F238E27FC236}">
                <a16:creationId xmlns:a16="http://schemas.microsoft.com/office/drawing/2014/main" id="{0C5DCECC-5AAB-A2E7-EC93-D18F52B659FD}"/>
              </a:ext>
            </a:extLst>
          </p:cNvPr>
          <p:cNvPicPr>
            <a:picLocks noChangeAspect="1"/>
          </p:cNvPicPr>
          <p:nvPr/>
        </p:nvPicPr>
        <p:blipFill>
          <a:blip r:embed="rId4"/>
          <a:stretch/>
        </p:blipFill>
        <p:spPr bwMode="auto">
          <a:xfrm>
            <a:off x="9768510" y="1017935"/>
            <a:ext cx="878194" cy="400840"/>
          </a:xfrm>
          <a:prstGeom prst="rect">
            <a:avLst/>
          </a:prstGeom>
        </p:spPr>
      </p:pic>
      <p:pic>
        <p:nvPicPr>
          <p:cNvPr id="6" name="Image 5">
            <a:extLst>
              <a:ext uri="{FF2B5EF4-FFF2-40B4-BE49-F238E27FC236}">
                <a16:creationId xmlns:a16="http://schemas.microsoft.com/office/drawing/2014/main" id="{CEF56BD4-2372-D863-144C-102E7BFAA8E4}"/>
              </a:ext>
            </a:extLst>
          </p:cNvPr>
          <p:cNvPicPr>
            <a:picLocks noChangeAspect="1"/>
          </p:cNvPicPr>
          <p:nvPr/>
        </p:nvPicPr>
        <p:blipFill>
          <a:blip r:embed="rId5"/>
          <a:stretch/>
        </p:blipFill>
        <p:spPr bwMode="auto">
          <a:xfrm>
            <a:off x="3719670" y="2800129"/>
            <a:ext cx="1421612" cy="381408"/>
          </a:xfrm>
          <a:prstGeom prst="rect">
            <a:avLst/>
          </a:prstGeom>
        </p:spPr>
      </p:pic>
      <p:pic>
        <p:nvPicPr>
          <p:cNvPr id="8" name="Picture 41" descr="Screen Clipping">
            <a:extLst>
              <a:ext uri="{FF2B5EF4-FFF2-40B4-BE49-F238E27FC236}">
                <a16:creationId xmlns:a16="http://schemas.microsoft.com/office/drawing/2014/main" id="{A9A86911-FCBE-BBF5-598F-F8630450DAE9}"/>
              </a:ext>
            </a:extLst>
          </p:cNvPr>
          <p:cNvPicPr>
            <a:picLocks noChangeAspect="1"/>
          </p:cNvPicPr>
          <p:nvPr/>
        </p:nvPicPr>
        <p:blipFill>
          <a:blip r:embed="rId3"/>
          <a:stretch/>
        </p:blipFill>
        <p:spPr bwMode="auto">
          <a:xfrm>
            <a:off x="8112280" y="3351527"/>
            <a:ext cx="878194" cy="455359"/>
          </a:xfrm>
          <a:prstGeom prst="rect">
            <a:avLst/>
          </a:prstGeom>
        </p:spPr>
      </p:pic>
      <p:sp>
        <p:nvSpPr>
          <p:cNvPr id="2" name="ZoneTexte 1">
            <a:extLst>
              <a:ext uri="{FF2B5EF4-FFF2-40B4-BE49-F238E27FC236}">
                <a16:creationId xmlns:a16="http://schemas.microsoft.com/office/drawing/2014/main" id="{E980C9A3-B449-06E1-D84D-9E94E3F130C7}"/>
              </a:ext>
            </a:extLst>
          </p:cNvPr>
          <p:cNvSpPr txBox="1"/>
          <p:nvPr/>
        </p:nvSpPr>
        <p:spPr>
          <a:xfrm>
            <a:off x="9566554" y="4949492"/>
            <a:ext cx="1786176" cy="1200329"/>
          </a:xfrm>
          <a:prstGeom prst="rect">
            <a:avLst/>
          </a:prstGeom>
          <a:noFill/>
        </p:spPr>
        <p:txBody>
          <a:bodyPr wrap="square" rtlCol="0">
            <a:spAutoFit/>
          </a:bodyPr>
          <a:lstStyle/>
          <a:p>
            <a:r>
              <a:rPr lang="fr-FR" dirty="0"/>
              <a:t>* Une quinzaine de  physiciens avec le CEA </a:t>
            </a:r>
          </a:p>
        </p:txBody>
      </p:sp>
    </p:spTree>
    <p:extLst>
      <p:ext uri="{BB962C8B-B14F-4D97-AF65-F5344CB8AC3E}">
        <p14:creationId xmlns:p14="http://schemas.microsoft.com/office/powerpoint/2010/main" val="1204809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1FDD6CC-7521-9577-90F0-B51B60586149}"/>
              </a:ext>
            </a:extLst>
          </p:cNvPr>
          <p:cNvSpPr>
            <a:spLocks noGrp="1"/>
          </p:cNvSpPr>
          <p:nvPr>
            <p:ph type="body" sz="quarter" idx="17"/>
          </p:nvPr>
        </p:nvSpPr>
        <p:spPr>
          <a:xfrm>
            <a:off x="1703390" y="1890119"/>
            <a:ext cx="9217076" cy="3077766"/>
          </a:xfrm>
        </p:spPr>
        <p:txBody>
          <a:bodyPr/>
          <a:lstStyle/>
          <a:p>
            <a:r>
              <a:rPr lang="fr-FR" sz="2800" b="1" dirty="0" err="1">
                <a:effectLst/>
                <a:latin typeface="Helvetica Neue" panose="02000503000000020004" pitchFamily="2" charset="0"/>
              </a:rPr>
              <a:t>European</a:t>
            </a:r>
            <a:r>
              <a:rPr lang="fr-FR" sz="2800" b="1" dirty="0">
                <a:effectLst/>
                <a:latin typeface="Helvetica Neue" panose="02000503000000020004" pitchFamily="2" charset="0"/>
              </a:rPr>
              <a:t> </a:t>
            </a:r>
            <a:r>
              <a:rPr lang="fr-FR" sz="2800" b="1" dirty="0" err="1">
                <a:effectLst/>
                <a:latin typeface="Helvetica Neue" panose="02000503000000020004" pitchFamily="2" charset="0"/>
              </a:rPr>
              <a:t>Strategy</a:t>
            </a:r>
            <a:r>
              <a:rPr lang="fr-FR" sz="2800" b="1" dirty="0">
                <a:effectLst/>
                <a:latin typeface="Helvetica Neue" panose="02000503000000020004" pitchFamily="2" charset="0"/>
              </a:rPr>
              <a:t> for </a:t>
            </a:r>
            <a:r>
              <a:rPr lang="fr-FR" sz="2800" dirty="0" err="1">
                <a:latin typeface="Helvetica Neue" panose="02000503000000020004" pitchFamily="2" charset="0"/>
              </a:rPr>
              <a:t>Particle</a:t>
            </a:r>
            <a:r>
              <a:rPr lang="fr-FR" sz="2800" dirty="0">
                <a:latin typeface="Helvetica Neue" panose="02000503000000020004" pitchFamily="2" charset="0"/>
              </a:rPr>
              <a:t> </a:t>
            </a:r>
            <a:r>
              <a:rPr lang="fr-FR" sz="2800" dirty="0" err="1">
                <a:latin typeface="Helvetica Neue" panose="02000503000000020004" pitchFamily="2" charset="0"/>
              </a:rPr>
              <a:t>Physics</a:t>
            </a:r>
            <a:r>
              <a:rPr lang="fr-FR" sz="2800" dirty="0">
                <a:latin typeface="Helvetica Neue" panose="02000503000000020004" pitchFamily="2" charset="0"/>
              </a:rPr>
              <a:t> update 2025</a:t>
            </a:r>
          </a:p>
          <a:p>
            <a:r>
              <a:rPr lang="fr-FR" sz="2800" dirty="0" err="1">
                <a:latin typeface="Helvetica Neue" panose="02000503000000020004" pitchFamily="2" charset="0"/>
              </a:rPr>
              <a:t>Ongoing</a:t>
            </a:r>
            <a:r>
              <a:rPr lang="fr-FR" sz="2800" dirty="0">
                <a:latin typeface="Helvetica Neue" panose="02000503000000020004" pitchFamily="2" charset="0"/>
              </a:rPr>
              <a:t> process </a:t>
            </a:r>
          </a:p>
          <a:p>
            <a:r>
              <a:rPr lang="fr-FR" sz="2800" b="1" dirty="0" err="1">
                <a:effectLst/>
                <a:latin typeface="Helvetica Neue" panose="02000503000000020004" pitchFamily="2" charset="0"/>
              </a:rPr>
              <a:t>Hadronic</a:t>
            </a:r>
            <a:r>
              <a:rPr lang="fr-FR" sz="2800" b="1" dirty="0">
                <a:effectLst/>
                <a:latin typeface="Helvetica Neue" panose="02000503000000020004" pitchFamily="2" charset="0"/>
              </a:rPr>
              <a:t> </a:t>
            </a:r>
            <a:r>
              <a:rPr lang="fr-FR" sz="2800" b="1" dirty="0" err="1">
                <a:effectLst/>
                <a:latin typeface="Helvetica Neue" panose="02000503000000020004" pitchFamily="2" charset="0"/>
              </a:rPr>
              <a:t>physics</a:t>
            </a:r>
            <a:r>
              <a:rPr lang="fr-FR" sz="2800" b="1" dirty="0">
                <a:effectLst/>
                <a:latin typeface="Helvetica Neue" panose="02000503000000020004" pitchFamily="2" charset="0"/>
              </a:rPr>
              <a:t> </a:t>
            </a:r>
            <a:r>
              <a:rPr lang="fr-FR" sz="2800" b="1" dirty="0" err="1">
                <a:effectLst/>
                <a:latin typeface="Helvetica Neue" panose="02000503000000020004" pitchFamily="2" charset="0"/>
              </a:rPr>
              <a:t>is</a:t>
            </a:r>
            <a:r>
              <a:rPr lang="fr-FR" sz="2800" b="1" dirty="0">
                <a:effectLst/>
                <a:latin typeface="Helvetica Neue" panose="02000503000000020004" pitchFamily="2" charset="0"/>
              </a:rPr>
              <a:t> </a:t>
            </a:r>
            <a:r>
              <a:rPr lang="fr-FR" sz="2800" b="1" dirty="0" err="1">
                <a:effectLst/>
                <a:latin typeface="Helvetica Neue" panose="02000503000000020004" pitchFamily="2" charset="0"/>
              </a:rPr>
              <a:t>als</a:t>
            </a:r>
            <a:r>
              <a:rPr lang="fr-FR" sz="2800" dirty="0" err="1">
                <a:latin typeface="Helvetica Neue" panose="02000503000000020004" pitchFamily="2" charset="0"/>
              </a:rPr>
              <a:t>o</a:t>
            </a:r>
            <a:r>
              <a:rPr lang="fr-FR" sz="2800" dirty="0">
                <a:latin typeface="Helvetica Neue" panose="02000503000000020004" pitchFamily="2" charset="0"/>
              </a:rPr>
              <a:t> </a:t>
            </a:r>
            <a:r>
              <a:rPr lang="fr-FR" sz="2800" dirty="0" err="1">
                <a:latin typeface="Helvetica Neue" panose="02000503000000020004" pitchFamily="2" charset="0"/>
              </a:rPr>
              <a:t>discussed</a:t>
            </a:r>
            <a:r>
              <a:rPr lang="fr-FR" sz="2800" dirty="0">
                <a:latin typeface="Helvetica Neue" panose="02000503000000020004" pitchFamily="2" charset="0"/>
              </a:rPr>
              <a:t> </a:t>
            </a:r>
          </a:p>
          <a:p>
            <a:r>
              <a:rPr lang="fr-FR" sz="2800" dirty="0">
                <a:latin typeface="Helvetica Neue" panose="02000503000000020004" pitchFamily="2" charset="0"/>
              </a:rPr>
              <a:t>-&gt; </a:t>
            </a:r>
            <a:r>
              <a:rPr lang="fr-FR" sz="2800" dirty="0" err="1">
                <a:latin typeface="Helvetica Neue" panose="02000503000000020004" pitchFamily="2" charset="0"/>
              </a:rPr>
              <a:t>strategy</a:t>
            </a:r>
            <a:r>
              <a:rPr lang="fr-FR" sz="2800" dirty="0">
                <a:latin typeface="Helvetica Neue" panose="02000503000000020004" pitchFamily="2" charset="0"/>
              </a:rPr>
              <a:t> of the </a:t>
            </a:r>
            <a:r>
              <a:rPr lang="fr-FR" sz="2800" dirty="0" err="1">
                <a:latin typeface="Helvetica Neue" panose="02000503000000020004" pitchFamily="2" charset="0"/>
              </a:rPr>
              <a:t>institute</a:t>
            </a:r>
            <a:r>
              <a:rPr lang="fr-FR" sz="2800" dirty="0">
                <a:latin typeface="Helvetica Neue" panose="02000503000000020004" pitchFamily="2" charset="0"/>
              </a:rPr>
              <a:t> </a:t>
            </a:r>
            <a:endParaRPr lang="fr-FR" sz="2800" b="1" dirty="0">
              <a:effectLst/>
              <a:latin typeface="Helvetica Neue" panose="02000503000000020004" pitchFamily="2" charset="0"/>
            </a:endParaRPr>
          </a:p>
          <a:p>
            <a:endParaRPr lang="fr-FR" dirty="0"/>
          </a:p>
        </p:txBody>
      </p:sp>
    </p:spTree>
    <p:extLst>
      <p:ext uri="{BB962C8B-B14F-4D97-AF65-F5344CB8AC3E}">
        <p14:creationId xmlns:p14="http://schemas.microsoft.com/office/powerpoint/2010/main" val="1799364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028B6A2-429C-28EE-E1FA-4FA7BF7B1687}"/>
              </a:ext>
            </a:extLst>
          </p:cNvPr>
          <p:cNvPicPr>
            <a:picLocks noChangeAspect="1"/>
          </p:cNvPicPr>
          <p:nvPr/>
        </p:nvPicPr>
        <p:blipFill>
          <a:blip r:embed="rId2"/>
          <a:stretch>
            <a:fillRect/>
          </a:stretch>
        </p:blipFill>
        <p:spPr>
          <a:xfrm>
            <a:off x="2209800" y="188550"/>
            <a:ext cx="7772400" cy="1235811"/>
          </a:xfrm>
          <a:prstGeom prst="rect">
            <a:avLst/>
          </a:prstGeom>
        </p:spPr>
      </p:pic>
      <p:sp>
        <p:nvSpPr>
          <p:cNvPr id="3" name="ZoneTexte 2">
            <a:extLst>
              <a:ext uri="{FF2B5EF4-FFF2-40B4-BE49-F238E27FC236}">
                <a16:creationId xmlns:a16="http://schemas.microsoft.com/office/drawing/2014/main" id="{87697295-8F01-9712-E508-1AA128AEA418}"/>
              </a:ext>
            </a:extLst>
          </p:cNvPr>
          <p:cNvSpPr txBox="1"/>
          <p:nvPr/>
        </p:nvSpPr>
        <p:spPr>
          <a:xfrm>
            <a:off x="119170" y="1424361"/>
            <a:ext cx="11881650" cy="646331"/>
          </a:xfrm>
          <a:prstGeom prst="rect">
            <a:avLst/>
          </a:prstGeom>
          <a:noFill/>
        </p:spPr>
        <p:txBody>
          <a:bodyPr wrap="square" rtlCol="0">
            <a:spAutoFit/>
          </a:bodyPr>
          <a:lstStyle/>
          <a:p>
            <a:r>
              <a:rPr lang="fr-FR" b="1" dirty="0"/>
              <a:t>1-day discussion </a:t>
            </a:r>
            <a:r>
              <a:rPr lang="fr-FR" b="1" dirty="0" err="1"/>
              <a:t>with</a:t>
            </a:r>
            <a:r>
              <a:rPr lang="fr-FR" b="1" dirty="0"/>
              <a:t> </a:t>
            </a:r>
            <a:r>
              <a:rPr lang="fr-FR" b="1" dirty="0" err="1"/>
              <a:t>several</a:t>
            </a:r>
            <a:r>
              <a:rPr lang="fr-FR" b="1" dirty="0"/>
              <a:t> </a:t>
            </a:r>
            <a:r>
              <a:rPr lang="fr-FR" b="1" dirty="0" err="1"/>
              <a:t>talks</a:t>
            </a:r>
            <a:r>
              <a:rPr lang="fr-FR" b="1" dirty="0"/>
              <a:t> (about 45 participants </a:t>
            </a:r>
            <a:r>
              <a:rPr lang="fr-FR" b="1" dirty="0" err="1"/>
              <a:t>from</a:t>
            </a:r>
            <a:r>
              <a:rPr lang="fr-FR" b="1" dirty="0"/>
              <a:t> CNRS and CEA)</a:t>
            </a:r>
          </a:p>
          <a:p>
            <a:r>
              <a:rPr lang="fr-FR" b="1" dirty="0"/>
              <a:t>Objective : </a:t>
            </a:r>
            <a:r>
              <a:rPr lang="fr-FR" b="1" dirty="0" err="1"/>
              <a:t>preparing</a:t>
            </a:r>
            <a:r>
              <a:rPr lang="fr-FR" b="1" dirty="0"/>
              <a:t> a French </a:t>
            </a:r>
            <a:r>
              <a:rPr lang="fr-FR" b="1" dirty="0" err="1"/>
              <a:t>bottom</a:t>
            </a:r>
            <a:r>
              <a:rPr lang="fr-FR" b="1" dirty="0"/>
              <a:t>-up contribution</a:t>
            </a:r>
          </a:p>
        </p:txBody>
      </p:sp>
      <p:pic>
        <p:nvPicPr>
          <p:cNvPr id="5" name="Image 4">
            <a:extLst>
              <a:ext uri="{FF2B5EF4-FFF2-40B4-BE49-F238E27FC236}">
                <a16:creationId xmlns:a16="http://schemas.microsoft.com/office/drawing/2014/main" id="{73C34B82-00AC-D2F7-9ED2-E4FA05D94F90}"/>
              </a:ext>
            </a:extLst>
          </p:cNvPr>
          <p:cNvPicPr>
            <a:picLocks noChangeAspect="1"/>
          </p:cNvPicPr>
          <p:nvPr/>
        </p:nvPicPr>
        <p:blipFill>
          <a:blip r:embed="rId3"/>
          <a:stretch>
            <a:fillRect/>
          </a:stretch>
        </p:blipFill>
        <p:spPr>
          <a:xfrm>
            <a:off x="407210" y="2339532"/>
            <a:ext cx="4032560" cy="1918718"/>
          </a:xfrm>
          <a:prstGeom prst="rect">
            <a:avLst/>
          </a:prstGeom>
          <a:ln w="63500">
            <a:solidFill>
              <a:schemeClr val="accent6">
                <a:lumMod val="50000"/>
              </a:schemeClr>
            </a:solidFill>
          </a:ln>
        </p:spPr>
      </p:pic>
      <p:pic>
        <p:nvPicPr>
          <p:cNvPr id="7" name="Image 6">
            <a:extLst>
              <a:ext uri="{FF2B5EF4-FFF2-40B4-BE49-F238E27FC236}">
                <a16:creationId xmlns:a16="http://schemas.microsoft.com/office/drawing/2014/main" id="{B74AB489-AD0F-6AFD-07E5-C0D2CF1D0536}"/>
              </a:ext>
            </a:extLst>
          </p:cNvPr>
          <p:cNvPicPr>
            <a:picLocks noChangeAspect="1"/>
          </p:cNvPicPr>
          <p:nvPr/>
        </p:nvPicPr>
        <p:blipFill>
          <a:blip r:embed="rId4"/>
          <a:stretch>
            <a:fillRect/>
          </a:stretch>
        </p:blipFill>
        <p:spPr>
          <a:xfrm>
            <a:off x="4583790" y="2254643"/>
            <a:ext cx="6912960" cy="2527426"/>
          </a:xfrm>
          <a:prstGeom prst="rect">
            <a:avLst/>
          </a:prstGeom>
          <a:ln w="63500">
            <a:solidFill>
              <a:schemeClr val="accent6">
                <a:lumMod val="50000"/>
              </a:schemeClr>
            </a:solidFill>
          </a:ln>
        </p:spPr>
      </p:pic>
      <p:pic>
        <p:nvPicPr>
          <p:cNvPr id="9" name="Image 8">
            <a:extLst>
              <a:ext uri="{FF2B5EF4-FFF2-40B4-BE49-F238E27FC236}">
                <a16:creationId xmlns:a16="http://schemas.microsoft.com/office/drawing/2014/main" id="{573E19B3-FECF-15A3-1466-1EE6629FDA19}"/>
              </a:ext>
            </a:extLst>
          </p:cNvPr>
          <p:cNvPicPr>
            <a:picLocks noChangeAspect="1"/>
          </p:cNvPicPr>
          <p:nvPr/>
        </p:nvPicPr>
        <p:blipFill>
          <a:blip r:embed="rId5"/>
          <a:stretch>
            <a:fillRect/>
          </a:stretch>
        </p:blipFill>
        <p:spPr>
          <a:xfrm>
            <a:off x="2423490" y="4966020"/>
            <a:ext cx="6552910" cy="1700247"/>
          </a:xfrm>
          <a:prstGeom prst="rect">
            <a:avLst/>
          </a:prstGeom>
          <a:ln w="63500">
            <a:solidFill>
              <a:schemeClr val="accent6">
                <a:lumMod val="50000"/>
              </a:schemeClr>
            </a:solidFill>
          </a:ln>
        </p:spPr>
      </p:pic>
    </p:spTree>
    <p:extLst>
      <p:ext uri="{BB962C8B-B14F-4D97-AF65-F5344CB8AC3E}">
        <p14:creationId xmlns:p14="http://schemas.microsoft.com/office/powerpoint/2010/main" val="191304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A3344A-CB64-D05A-FBC2-6AF54841B241}"/>
              </a:ext>
            </a:extLst>
          </p:cNvPr>
          <p:cNvSpPr>
            <a:spLocks noGrp="1"/>
          </p:cNvSpPr>
          <p:nvPr>
            <p:ph type="body" sz="quarter" idx="17"/>
          </p:nvPr>
        </p:nvSpPr>
        <p:spPr>
          <a:xfrm>
            <a:off x="2135450" y="2505670"/>
            <a:ext cx="10585470" cy="1846659"/>
          </a:xfrm>
        </p:spPr>
        <p:txBody>
          <a:bodyPr/>
          <a:lstStyle/>
          <a:p>
            <a:r>
              <a:rPr lang="fr-FR" sz="2800" dirty="0"/>
              <a:t>Intérêt : </a:t>
            </a:r>
          </a:p>
          <a:p>
            <a:r>
              <a:rPr lang="fr-FR" sz="2800" dirty="0"/>
              <a:t>contributions internationales détecteur et accélérateur </a:t>
            </a:r>
          </a:p>
          <a:p>
            <a:endParaRPr lang="fr-FR" dirty="0"/>
          </a:p>
        </p:txBody>
      </p:sp>
    </p:spTree>
    <p:extLst>
      <p:ext uri="{BB962C8B-B14F-4D97-AF65-F5344CB8AC3E}">
        <p14:creationId xmlns:p14="http://schemas.microsoft.com/office/powerpoint/2010/main" val="4070325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029D238-45A0-1863-7E50-EE587E0F10C4}"/>
              </a:ext>
            </a:extLst>
          </p:cNvPr>
          <p:cNvSpPr>
            <a:spLocks noGrp="1"/>
          </p:cNvSpPr>
          <p:nvPr>
            <p:ph type="body" sz="quarter" idx="14"/>
          </p:nvPr>
        </p:nvSpPr>
        <p:spPr/>
        <p:txBody>
          <a:bodyPr/>
          <a:lstStyle/>
          <a:p>
            <a:endParaRPr lang="fr-FR"/>
          </a:p>
        </p:txBody>
      </p:sp>
      <p:sp>
        <p:nvSpPr>
          <p:cNvPr id="3" name="Espace réservé du texte 2">
            <a:extLst>
              <a:ext uri="{FF2B5EF4-FFF2-40B4-BE49-F238E27FC236}">
                <a16:creationId xmlns:a16="http://schemas.microsoft.com/office/drawing/2014/main" id="{D3AFC66E-E947-25E8-BCF5-659FA3F15FD1}"/>
              </a:ext>
            </a:extLst>
          </p:cNvPr>
          <p:cNvSpPr>
            <a:spLocks noGrp="1"/>
          </p:cNvSpPr>
          <p:nvPr>
            <p:ph type="body" sz="quarter" idx="17"/>
          </p:nvPr>
        </p:nvSpPr>
        <p:spPr/>
        <p:txBody>
          <a:bodyPr/>
          <a:lstStyle/>
          <a:p>
            <a:endParaRPr lang="fr-FR"/>
          </a:p>
        </p:txBody>
      </p:sp>
      <p:pic>
        <p:nvPicPr>
          <p:cNvPr id="5" name="Image 4">
            <a:extLst>
              <a:ext uri="{FF2B5EF4-FFF2-40B4-BE49-F238E27FC236}">
                <a16:creationId xmlns:a16="http://schemas.microsoft.com/office/drawing/2014/main" id="{9BC74DBA-8C37-B586-C6A3-5F509EBE2D61}"/>
              </a:ext>
            </a:extLst>
          </p:cNvPr>
          <p:cNvPicPr>
            <a:picLocks noChangeAspect="1"/>
          </p:cNvPicPr>
          <p:nvPr/>
        </p:nvPicPr>
        <p:blipFill>
          <a:blip r:embed="rId2"/>
          <a:stretch>
            <a:fillRect/>
          </a:stretch>
        </p:blipFill>
        <p:spPr>
          <a:xfrm>
            <a:off x="119170" y="60449"/>
            <a:ext cx="11809640" cy="6767322"/>
          </a:xfrm>
          <a:prstGeom prst="rect">
            <a:avLst/>
          </a:prstGeom>
        </p:spPr>
      </p:pic>
    </p:spTree>
    <p:extLst>
      <p:ext uri="{BB962C8B-B14F-4D97-AF65-F5344CB8AC3E}">
        <p14:creationId xmlns:p14="http://schemas.microsoft.com/office/powerpoint/2010/main" val="547974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0AB23EC-6977-7092-5EFA-994BB2CE1614}"/>
              </a:ext>
            </a:extLst>
          </p:cNvPr>
          <p:cNvSpPr>
            <a:spLocks noGrp="1"/>
          </p:cNvSpPr>
          <p:nvPr>
            <p:ph type="body" sz="quarter" idx="14"/>
          </p:nvPr>
        </p:nvSpPr>
        <p:spPr/>
        <p:txBody>
          <a:bodyPr/>
          <a:lstStyle/>
          <a:p>
            <a:endParaRPr lang="fr-FR"/>
          </a:p>
        </p:txBody>
      </p:sp>
      <p:sp>
        <p:nvSpPr>
          <p:cNvPr id="3" name="Espace réservé du texte 2">
            <a:extLst>
              <a:ext uri="{FF2B5EF4-FFF2-40B4-BE49-F238E27FC236}">
                <a16:creationId xmlns:a16="http://schemas.microsoft.com/office/drawing/2014/main" id="{D4825766-43F1-2BB8-3585-C449C7BBA420}"/>
              </a:ext>
            </a:extLst>
          </p:cNvPr>
          <p:cNvSpPr>
            <a:spLocks noGrp="1"/>
          </p:cNvSpPr>
          <p:nvPr>
            <p:ph type="body" sz="quarter" idx="17"/>
          </p:nvPr>
        </p:nvSpPr>
        <p:spPr/>
        <p:txBody>
          <a:bodyPr/>
          <a:lstStyle/>
          <a:p>
            <a:endParaRPr lang="fr-FR"/>
          </a:p>
        </p:txBody>
      </p:sp>
      <p:pic>
        <p:nvPicPr>
          <p:cNvPr id="5" name="Image 4">
            <a:extLst>
              <a:ext uri="{FF2B5EF4-FFF2-40B4-BE49-F238E27FC236}">
                <a16:creationId xmlns:a16="http://schemas.microsoft.com/office/drawing/2014/main" id="{A0740422-45F5-A7AD-94FC-624D3D55D947}"/>
              </a:ext>
            </a:extLst>
          </p:cNvPr>
          <p:cNvPicPr>
            <a:picLocks noChangeAspect="1"/>
          </p:cNvPicPr>
          <p:nvPr/>
        </p:nvPicPr>
        <p:blipFill>
          <a:blip r:embed="rId2"/>
          <a:stretch>
            <a:fillRect/>
          </a:stretch>
        </p:blipFill>
        <p:spPr>
          <a:xfrm>
            <a:off x="191180" y="11494"/>
            <a:ext cx="11593610" cy="6728239"/>
          </a:xfrm>
          <a:prstGeom prst="rect">
            <a:avLst/>
          </a:prstGeom>
        </p:spPr>
      </p:pic>
    </p:spTree>
    <p:extLst>
      <p:ext uri="{BB962C8B-B14F-4D97-AF65-F5344CB8AC3E}">
        <p14:creationId xmlns:p14="http://schemas.microsoft.com/office/powerpoint/2010/main" val="1061858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B597A80-9C3C-D0D1-A6D8-C562C5873044}"/>
              </a:ext>
            </a:extLst>
          </p:cNvPr>
          <p:cNvSpPr txBox="1"/>
          <p:nvPr/>
        </p:nvSpPr>
        <p:spPr>
          <a:xfrm>
            <a:off x="335200" y="413569"/>
            <a:ext cx="11737630" cy="584775"/>
          </a:xfrm>
          <a:prstGeom prst="rect">
            <a:avLst/>
          </a:prstGeom>
          <a:noFill/>
        </p:spPr>
        <p:txBody>
          <a:bodyPr wrap="square" rtlCol="0">
            <a:spAutoFit/>
          </a:bodyPr>
          <a:lstStyle/>
          <a:p>
            <a:pPr algn="ctr"/>
            <a:r>
              <a:rPr lang="fr-FR" sz="3200" b="1" dirty="0"/>
              <a:t>Intérêts Accélérateur (discussions plus ou moins avancées)</a:t>
            </a:r>
          </a:p>
        </p:txBody>
      </p:sp>
      <p:pic>
        <p:nvPicPr>
          <p:cNvPr id="6" name="Image 5">
            <a:extLst>
              <a:ext uri="{FF2B5EF4-FFF2-40B4-BE49-F238E27FC236}">
                <a16:creationId xmlns:a16="http://schemas.microsoft.com/office/drawing/2014/main" id="{6219F891-7D4B-3264-5C63-EEDBCCDDBD15}"/>
              </a:ext>
            </a:extLst>
          </p:cNvPr>
          <p:cNvPicPr>
            <a:picLocks noChangeAspect="1"/>
          </p:cNvPicPr>
          <p:nvPr/>
        </p:nvPicPr>
        <p:blipFill>
          <a:blip r:embed="rId2"/>
          <a:stretch>
            <a:fillRect/>
          </a:stretch>
        </p:blipFill>
        <p:spPr>
          <a:xfrm>
            <a:off x="5303890" y="1291305"/>
            <a:ext cx="6092893" cy="2244750"/>
          </a:xfrm>
          <a:prstGeom prst="rect">
            <a:avLst/>
          </a:prstGeom>
        </p:spPr>
      </p:pic>
      <p:pic>
        <p:nvPicPr>
          <p:cNvPr id="8" name="Image 7">
            <a:extLst>
              <a:ext uri="{FF2B5EF4-FFF2-40B4-BE49-F238E27FC236}">
                <a16:creationId xmlns:a16="http://schemas.microsoft.com/office/drawing/2014/main" id="{65051CF4-0C74-D3C8-BC63-4D7E2AC76B5A}"/>
              </a:ext>
            </a:extLst>
          </p:cNvPr>
          <p:cNvPicPr>
            <a:picLocks noChangeAspect="1"/>
          </p:cNvPicPr>
          <p:nvPr/>
        </p:nvPicPr>
        <p:blipFill>
          <a:blip r:embed="rId3"/>
          <a:stretch>
            <a:fillRect/>
          </a:stretch>
        </p:blipFill>
        <p:spPr>
          <a:xfrm>
            <a:off x="5272950" y="3284980"/>
            <a:ext cx="5935760" cy="3171558"/>
          </a:xfrm>
          <a:prstGeom prst="rect">
            <a:avLst/>
          </a:prstGeom>
        </p:spPr>
      </p:pic>
      <p:pic>
        <p:nvPicPr>
          <p:cNvPr id="10" name="Image 9">
            <a:extLst>
              <a:ext uri="{FF2B5EF4-FFF2-40B4-BE49-F238E27FC236}">
                <a16:creationId xmlns:a16="http://schemas.microsoft.com/office/drawing/2014/main" id="{2D368C59-CD26-6E99-F5A2-DC734BB06795}"/>
              </a:ext>
            </a:extLst>
          </p:cNvPr>
          <p:cNvPicPr>
            <a:picLocks noChangeAspect="1"/>
          </p:cNvPicPr>
          <p:nvPr/>
        </p:nvPicPr>
        <p:blipFill>
          <a:blip r:embed="rId4"/>
          <a:stretch>
            <a:fillRect/>
          </a:stretch>
        </p:blipFill>
        <p:spPr>
          <a:xfrm>
            <a:off x="128643" y="2571705"/>
            <a:ext cx="4956234" cy="1714589"/>
          </a:xfrm>
          <a:prstGeom prst="rect">
            <a:avLst/>
          </a:prstGeom>
        </p:spPr>
      </p:pic>
      <p:sp>
        <p:nvSpPr>
          <p:cNvPr id="11" name="ZoneTexte 10">
            <a:extLst>
              <a:ext uri="{FF2B5EF4-FFF2-40B4-BE49-F238E27FC236}">
                <a16:creationId xmlns:a16="http://schemas.microsoft.com/office/drawing/2014/main" id="{7C967978-831B-7424-7545-441EB68A93D1}"/>
              </a:ext>
            </a:extLst>
          </p:cNvPr>
          <p:cNvSpPr txBox="1"/>
          <p:nvPr/>
        </p:nvSpPr>
        <p:spPr bwMode="auto">
          <a:xfrm>
            <a:off x="1784317" y="6457685"/>
            <a:ext cx="7561049" cy="307777"/>
          </a:xfrm>
          <a:prstGeom prst="rect">
            <a:avLst/>
          </a:prstGeom>
          <a:solidFill>
            <a:srgbClr val="FFFFFF"/>
          </a:solidFill>
        </p:spPr>
        <p:txBody>
          <a:bodyPr wrap="square" rtlCol="0">
            <a:spAutoFit/>
          </a:bodyPr>
          <a:lstStyle/>
          <a:p>
            <a:r>
              <a:rPr lang="en-US" sz="1400" i="1" dirty="0"/>
              <a:t>Tableau extrait de : </a:t>
            </a:r>
            <a:r>
              <a:rPr lang="en-US" sz="1400" b="0" i="1" dirty="0"/>
              <a:t>Rolf Ent</a:t>
            </a:r>
            <a:r>
              <a:rPr lang="en-US" sz="1400" b="0" i="1" dirty="0">
                <a:cs typeface="Arial" panose="020B0604020202020204" pitchFamily="34" charset="0"/>
              </a:rPr>
              <a:t>, EIC France meeting, </a:t>
            </a:r>
            <a:r>
              <a:rPr lang="en-US" sz="1400" b="0" i="1" dirty="0" err="1">
                <a:cs typeface="Arial" panose="020B0604020202020204" pitchFamily="34" charset="0"/>
              </a:rPr>
              <a:t>octobre</a:t>
            </a:r>
            <a:r>
              <a:rPr lang="en-US" sz="1400" b="0" i="1" dirty="0">
                <a:cs typeface="Arial" panose="020B0604020202020204" pitchFamily="34" charset="0"/>
              </a:rPr>
              <a:t> 2024</a:t>
            </a:r>
          </a:p>
        </p:txBody>
      </p:sp>
    </p:spTree>
    <p:extLst>
      <p:ext uri="{BB962C8B-B14F-4D97-AF65-F5344CB8AC3E}">
        <p14:creationId xmlns:p14="http://schemas.microsoft.com/office/powerpoint/2010/main" val="17032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C1C87-4EE4-B548-B356-1D84B1C40743}"/>
              </a:ext>
            </a:extLst>
          </p:cNvPr>
          <p:cNvSpPr>
            <a:spLocks noGrp="1"/>
          </p:cNvSpPr>
          <p:nvPr>
            <p:ph type="title"/>
          </p:nvPr>
        </p:nvSpPr>
        <p:spPr/>
        <p:txBody>
          <a:bodyPr>
            <a:normAutofit fontScale="90000"/>
          </a:bodyPr>
          <a:lstStyle/>
          <a:p>
            <a:r>
              <a:rPr lang="en-US" dirty="0"/>
              <a:t>    </a:t>
            </a:r>
          </a:p>
        </p:txBody>
      </p:sp>
      <p:pic>
        <p:nvPicPr>
          <p:cNvPr id="3" name="Picture 2" descr="A scale with a bowl of food and a bowl of nuts&#10;&#10;Description automatically generated with medium confidence">
            <a:extLst>
              <a:ext uri="{FF2B5EF4-FFF2-40B4-BE49-F238E27FC236}">
                <a16:creationId xmlns:a16="http://schemas.microsoft.com/office/drawing/2014/main" id="{1E1881F5-8C17-814E-A7B1-E4BE0CBEEB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67352" y="687968"/>
            <a:ext cx="1883924" cy="1455332"/>
          </a:xfrm>
          <a:prstGeom prst="rect">
            <a:avLst/>
          </a:prstGeom>
        </p:spPr>
      </p:pic>
      <p:pic>
        <p:nvPicPr>
          <p:cNvPr id="4" name="Picture 3">
            <a:extLst>
              <a:ext uri="{FF2B5EF4-FFF2-40B4-BE49-F238E27FC236}">
                <a16:creationId xmlns:a16="http://schemas.microsoft.com/office/drawing/2014/main" id="{4B99E592-4567-824F-8086-7F54D86F5523}"/>
              </a:ext>
            </a:extLst>
          </p:cNvPr>
          <p:cNvPicPr>
            <a:picLocks noChangeAspect="1"/>
          </p:cNvPicPr>
          <p:nvPr/>
        </p:nvPicPr>
        <p:blipFill>
          <a:blip r:embed="rId3"/>
          <a:srcRect/>
          <a:stretch/>
        </p:blipFill>
        <p:spPr>
          <a:xfrm>
            <a:off x="841130" y="687968"/>
            <a:ext cx="1542649" cy="1548025"/>
          </a:xfrm>
          <a:prstGeom prst="rect">
            <a:avLst/>
          </a:prstGeom>
        </p:spPr>
      </p:pic>
      <p:pic>
        <p:nvPicPr>
          <p:cNvPr id="7" name="Picture 6" descr="A picture containing colorful&#10;&#10;Description automatically generated">
            <a:extLst>
              <a:ext uri="{FF2B5EF4-FFF2-40B4-BE49-F238E27FC236}">
                <a16:creationId xmlns:a16="http://schemas.microsoft.com/office/drawing/2014/main" id="{FD3AE806-00E0-604B-853C-6B3666B41913}"/>
              </a:ext>
            </a:extLst>
          </p:cNvPr>
          <p:cNvPicPr>
            <a:picLocks noChangeAspect="1"/>
          </p:cNvPicPr>
          <p:nvPr/>
        </p:nvPicPr>
        <p:blipFill>
          <a:blip r:embed="rId4"/>
          <a:stretch>
            <a:fillRect/>
          </a:stretch>
        </p:blipFill>
        <p:spPr>
          <a:xfrm>
            <a:off x="9785497" y="658812"/>
            <a:ext cx="2078127" cy="1603699"/>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6AD96F0F-2BAD-7F48-9B95-B47832D2C96F}"/>
              </a:ext>
            </a:extLst>
          </p:cNvPr>
          <p:cNvPicPr>
            <a:picLocks noChangeAspect="1"/>
          </p:cNvPicPr>
          <p:nvPr/>
        </p:nvPicPr>
        <p:blipFill rotWithShape="1">
          <a:blip r:embed="rId5"/>
          <a:srcRect l="10804" r="10912"/>
          <a:stretch/>
        </p:blipFill>
        <p:spPr>
          <a:xfrm>
            <a:off x="7476657" y="651837"/>
            <a:ext cx="1650968" cy="1628353"/>
          </a:xfrm>
          <a:prstGeom prst="rect">
            <a:avLst/>
          </a:prstGeom>
        </p:spPr>
      </p:pic>
      <p:pic>
        <p:nvPicPr>
          <p:cNvPr id="11" name="Picture 10" descr="Diagram&#10;&#10;Description automatically generated">
            <a:extLst>
              <a:ext uri="{FF2B5EF4-FFF2-40B4-BE49-F238E27FC236}">
                <a16:creationId xmlns:a16="http://schemas.microsoft.com/office/drawing/2014/main" id="{4C10F1BD-DA66-B542-82F2-E858A57FE2D5}"/>
              </a:ext>
            </a:extLst>
          </p:cNvPr>
          <p:cNvPicPr>
            <a:picLocks noChangeAspect="1"/>
          </p:cNvPicPr>
          <p:nvPr/>
        </p:nvPicPr>
        <p:blipFill rotWithShape="1">
          <a:blip r:embed="rId6"/>
          <a:srcRect l="11351" t="3413" r="12277" b="4107"/>
          <a:stretch/>
        </p:blipFill>
        <p:spPr>
          <a:xfrm>
            <a:off x="5537817" y="612386"/>
            <a:ext cx="1278415" cy="1548025"/>
          </a:xfrm>
          <a:prstGeom prst="rect">
            <a:avLst/>
          </a:prstGeom>
        </p:spPr>
      </p:pic>
      <p:sp>
        <p:nvSpPr>
          <p:cNvPr id="8" name="TextBox 7">
            <a:extLst>
              <a:ext uri="{FF2B5EF4-FFF2-40B4-BE49-F238E27FC236}">
                <a16:creationId xmlns:a16="http://schemas.microsoft.com/office/drawing/2014/main" id="{C4645BD0-1D76-2E4F-8E4C-72DE958020C4}"/>
              </a:ext>
            </a:extLst>
          </p:cNvPr>
          <p:cNvSpPr txBox="1"/>
          <p:nvPr/>
        </p:nvSpPr>
        <p:spPr>
          <a:xfrm>
            <a:off x="564433" y="2235993"/>
            <a:ext cx="2096042" cy="4185761"/>
          </a:xfrm>
          <a:prstGeom prst="rect">
            <a:avLst/>
          </a:prstGeom>
          <a:noFill/>
        </p:spPr>
        <p:txBody>
          <a:bodyPr wrap="square" rtlCol="0">
            <a:spAutoFit/>
          </a:bodyPr>
          <a:lstStyle/>
          <a:p>
            <a:pPr algn="ctr"/>
            <a:r>
              <a:rPr lang="en-US" sz="1400" dirty="0">
                <a:ea typeface="Comic Sans MS" charset="0"/>
                <a:cs typeface="Comic Sans MS" charset="0"/>
              </a:rPr>
              <a:t>SPIN is one of the fundamental properties of matter.</a:t>
            </a:r>
          </a:p>
          <a:p>
            <a:pPr algn="ctr"/>
            <a:r>
              <a:rPr lang="en-US" sz="1400" dirty="0">
                <a:ea typeface="Comic Sans MS" charset="0"/>
                <a:cs typeface="Comic Sans MS" charset="0"/>
              </a:rPr>
              <a:t>All elementary particles, but the Higgs carry spin.</a:t>
            </a:r>
          </a:p>
          <a:p>
            <a:pPr algn="ctr"/>
            <a:r>
              <a:rPr lang="en-US" sz="1400" dirty="0">
                <a:ea typeface="Comic Sans MS" charset="0"/>
                <a:cs typeface="Comic Sans MS" charset="0"/>
              </a:rPr>
              <a:t>Spin cannot be explained by a static picture of the proton</a:t>
            </a:r>
          </a:p>
          <a:p>
            <a:pPr algn="ctr"/>
            <a:r>
              <a:rPr lang="en-US" sz="1400" dirty="0">
                <a:ea typeface="Comic Sans MS" charset="0"/>
                <a:cs typeface="Comic Sans MS" charset="0"/>
              </a:rPr>
              <a:t>It is the interplay between the intrinsic properties and interactions of quarks and gluons</a:t>
            </a:r>
          </a:p>
          <a:p>
            <a:pPr algn="ctr"/>
            <a:endParaRPr lang="en-US" sz="800" dirty="0">
              <a:ea typeface="Comic Sans MS" charset="0"/>
              <a:cs typeface="Comic Sans MS" charset="0"/>
            </a:endParaRPr>
          </a:p>
          <a:p>
            <a:pPr algn="ctr"/>
            <a:r>
              <a:rPr lang="en-US" sz="1400" dirty="0">
                <a:solidFill>
                  <a:srgbClr val="FF40FF"/>
                </a:solidFill>
                <a:ea typeface="Comic Sans MS" charset="0"/>
                <a:cs typeface="Comic Sans MS" charset="0"/>
              </a:rPr>
              <a:t>The EIC will unravel the different contribution from the quarks, gluons and orbital angular momentum.</a:t>
            </a:r>
          </a:p>
        </p:txBody>
      </p:sp>
      <p:sp>
        <p:nvSpPr>
          <p:cNvPr id="5" name="TextBox 4">
            <a:extLst>
              <a:ext uri="{FF2B5EF4-FFF2-40B4-BE49-F238E27FC236}">
                <a16:creationId xmlns:a16="http://schemas.microsoft.com/office/drawing/2014/main" id="{14C37B98-EAD1-A94C-8CF4-D700E69106F4}"/>
              </a:ext>
            </a:extLst>
          </p:cNvPr>
          <p:cNvSpPr txBox="1"/>
          <p:nvPr/>
        </p:nvSpPr>
        <p:spPr>
          <a:xfrm>
            <a:off x="5235061" y="2292448"/>
            <a:ext cx="2022261" cy="3375283"/>
          </a:xfrm>
          <a:prstGeom prst="rect">
            <a:avLst/>
          </a:prstGeom>
          <a:noFill/>
        </p:spPr>
        <p:txBody>
          <a:bodyPr wrap="square" rtlCol="0">
            <a:spAutoFit/>
          </a:bodyPr>
          <a:lstStyle/>
          <a:p>
            <a:pPr algn="ctr">
              <a:spcBef>
                <a:spcPts val="400"/>
              </a:spcBef>
            </a:pPr>
            <a:r>
              <a:rPr lang="en-US" sz="1400" dirty="0">
                <a:cs typeface="Comic Sans MS"/>
              </a:rPr>
              <a:t>How are the quarks and </a:t>
            </a:r>
            <a:r>
              <a:rPr lang="en-US" sz="1400" dirty="0">
                <a:solidFill>
                  <a:srgbClr val="00B050"/>
                </a:solidFill>
                <a:cs typeface="Comic Sans MS"/>
              </a:rPr>
              <a:t>gluon distributed in space and momentum </a:t>
            </a:r>
            <a:r>
              <a:rPr lang="en-US" sz="1400" dirty="0">
                <a:cs typeface="Comic Sans MS"/>
              </a:rPr>
              <a:t>inside the nucleon &amp; nuclei? </a:t>
            </a:r>
          </a:p>
          <a:p>
            <a:pPr algn="ctr">
              <a:spcBef>
                <a:spcPts val="400"/>
              </a:spcBef>
            </a:pPr>
            <a:r>
              <a:rPr lang="en-US" sz="1400" dirty="0">
                <a:cs typeface="Comic Sans MS"/>
              </a:rPr>
              <a:t>How do the </a:t>
            </a:r>
            <a:r>
              <a:rPr lang="en-US" sz="1400" dirty="0">
                <a:solidFill>
                  <a:srgbClr val="00B050"/>
                </a:solidFill>
                <a:cs typeface="Comic Sans MS"/>
              </a:rPr>
              <a:t>nucleon properties emerge </a:t>
            </a:r>
            <a:r>
              <a:rPr lang="en-US" sz="1400" dirty="0">
                <a:cs typeface="Comic Sans MS"/>
              </a:rPr>
              <a:t>from them and  their interactions?</a:t>
            </a:r>
          </a:p>
          <a:p>
            <a:pPr algn="ctr"/>
            <a:r>
              <a:rPr lang="en-US" sz="1400" dirty="0">
                <a:solidFill>
                  <a:srgbClr val="00B050"/>
                </a:solidFill>
                <a:latin typeface="Arial" panose="020B0604020202020204" pitchFamily="34" charset="0"/>
                <a:cs typeface="Arial" panose="020B0604020202020204" pitchFamily="34" charset="0"/>
              </a:rPr>
              <a:t>How can we understand their dynamical origin in QCD?</a:t>
            </a:r>
          </a:p>
          <a:p>
            <a:pPr algn="ctr"/>
            <a:r>
              <a:rPr lang="en-US" sz="1400" dirty="0">
                <a:sym typeface="Wingdings" pitchFamily="2" charset="2"/>
              </a:rPr>
              <a:t>What is the relation to Confinement</a:t>
            </a:r>
            <a:endParaRPr lang="en-US" sz="1400" dirty="0"/>
          </a:p>
        </p:txBody>
      </p:sp>
      <p:cxnSp>
        <p:nvCxnSpPr>
          <p:cNvPr id="10" name="Straight Connector 9">
            <a:extLst>
              <a:ext uri="{FF2B5EF4-FFF2-40B4-BE49-F238E27FC236}">
                <a16:creationId xmlns:a16="http://schemas.microsoft.com/office/drawing/2014/main" id="{48923043-C7E8-C84B-9C72-06CE55108ADD}"/>
              </a:ext>
            </a:extLst>
          </p:cNvPr>
          <p:cNvCxnSpPr/>
          <p:nvPr/>
        </p:nvCxnSpPr>
        <p:spPr>
          <a:xfrm>
            <a:off x="2743200" y="480349"/>
            <a:ext cx="0" cy="57652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EF22E07-C67D-B445-A582-0F5143EA9B7A}"/>
              </a:ext>
            </a:extLst>
          </p:cNvPr>
          <p:cNvCxnSpPr/>
          <p:nvPr/>
        </p:nvCxnSpPr>
        <p:spPr>
          <a:xfrm>
            <a:off x="5152663" y="480349"/>
            <a:ext cx="0" cy="57652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2FDF67-BBE8-B542-8B4B-CE5FBC133B6D}"/>
              </a:ext>
            </a:extLst>
          </p:cNvPr>
          <p:cNvCxnSpPr/>
          <p:nvPr/>
        </p:nvCxnSpPr>
        <p:spPr>
          <a:xfrm>
            <a:off x="7295909" y="470699"/>
            <a:ext cx="0" cy="57652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43FFF2-588C-9047-A1CC-380EC2309065}"/>
              </a:ext>
            </a:extLst>
          </p:cNvPr>
          <p:cNvCxnSpPr/>
          <p:nvPr/>
        </p:nvCxnSpPr>
        <p:spPr>
          <a:xfrm>
            <a:off x="9485452" y="484199"/>
            <a:ext cx="0" cy="57652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3A213B-9B8D-D14B-8E9A-FD97ED8CBFE8}"/>
              </a:ext>
            </a:extLst>
          </p:cNvPr>
          <p:cNvSpPr txBox="1"/>
          <p:nvPr/>
        </p:nvSpPr>
        <p:spPr>
          <a:xfrm>
            <a:off x="2825598" y="2293109"/>
            <a:ext cx="2239660" cy="3662541"/>
          </a:xfrm>
          <a:prstGeom prst="rect">
            <a:avLst/>
          </a:prstGeom>
          <a:noFill/>
        </p:spPr>
        <p:txBody>
          <a:bodyPr wrap="square" rtlCol="0">
            <a:spAutoFit/>
          </a:bodyPr>
          <a:lstStyle/>
          <a:p>
            <a:pPr algn="ctr"/>
            <a:r>
              <a:rPr lang="en-US" sz="1400" dirty="0">
                <a:solidFill>
                  <a:srgbClr val="0432FF"/>
                </a:solidFill>
              </a:rPr>
              <a:t>Does the mass of visible matter emerge from quark-gluon interactions?</a:t>
            </a:r>
          </a:p>
          <a:p>
            <a:pPr algn="ctr"/>
            <a:endParaRPr lang="en-US" sz="800" dirty="0">
              <a:solidFill>
                <a:srgbClr val="0432FF"/>
              </a:solidFill>
            </a:endParaRPr>
          </a:p>
          <a:p>
            <a:r>
              <a:rPr lang="en-US" sz="1400" dirty="0"/>
              <a:t>Atom: Binding/Mass = </a:t>
            </a:r>
          </a:p>
          <a:p>
            <a:pPr algn="r"/>
            <a:r>
              <a:rPr lang="en-US" sz="1400" dirty="0"/>
              <a:t> 0.00000001</a:t>
            </a:r>
            <a:endParaRPr lang="en-US" sz="1400" baseline="30000" dirty="0"/>
          </a:p>
          <a:p>
            <a:r>
              <a:rPr lang="en-US" sz="1400" dirty="0"/>
              <a:t>Nucleus: Binding/Mass =</a:t>
            </a:r>
          </a:p>
          <a:p>
            <a:pPr algn="r"/>
            <a:r>
              <a:rPr lang="en-US" sz="1400" dirty="0"/>
              <a:t> 0.01</a:t>
            </a:r>
          </a:p>
          <a:p>
            <a:r>
              <a:rPr lang="en-US" sz="1400" dirty="0"/>
              <a:t>Proton: Binding/Mass =</a:t>
            </a:r>
          </a:p>
          <a:p>
            <a:pPr algn="r"/>
            <a:r>
              <a:rPr lang="en-US" sz="1400" dirty="0"/>
              <a:t> 100</a:t>
            </a:r>
          </a:p>
          <a:p>
            <a:pPr algn="r"/>
            <a:endParaRPr lang="en-US" sz="1400" dirty="0"/>
          </a:p>
          <a:p>
            <a:pPr algn="ctr"/>
            <a:r>
              <a:rPr lang="en-US" sz="1400" dirty="0">
                <a:cs typeface="Arial" panose="020B0604020202020204" pitchFamily="34" charset="0"/>
              </a:rPr>
              <a:t>For the </a:t>
            </a:r>
            <a:r>
              <a:rPr lang="en-US" sz="1400" dirty="0">
                <a:solidFill>
                  <a:srgbClr val="0432FF"/>
                </a:solidFill>
                <a:cs typeface="Arial" panose="020B0604020202020204" pitchFamily="34" charset="0"/>
              </a:rPr>
              <a:t>proton</a:t>
            </a:r>
            <a:r>
              <a:rPr lang="en-US" sz="1400" dirty="0">
                <a:cs typeface="Arial" panose="020B0604020202020204" pitchFamily="34" charset="0"/>
              </a:rPr>
              <a:t> the EIC will determine an important term contributing to the proton mass, the so-called “QCD trace anomaly</a:t>
            </a:r>
            <a:endParaRPr lang="en-US" sz="1400" dirty="0"/>
          </a:p>
        </p:txBody>
      </p:sp>
      <p:sp>
        <p:nvSpPr>
          <p:cNvPr id="16" name="TextBox 15">
            <a:extLst>
              <a:ext uri="{FF2B5EF4-FFF2-40B4-BE49-F238E27FC236}">
                <a16:creationId xmlns:a16="http://schemas.microsoft.com/office/drawing/2014/main" id="{1DEB7FAD-23C1-F248-B2DA-619139FE7DDC}"/>
              </a:ext>
            </a:extLst>
          </p:cNvPr>
          <p:cNvSpPr txBox="1"/>
          <p:nvPr/>
        </p:nvSpPr>
        <p:spPr>
          <a:xfrm>
            <a:off x="7407720" y="2292448"/>
            <a:ext cx="1806238" cy="3262432"/>
          </a:xfrm>
          <a:prstGeom prst="rect">
            <a:avLst/>
          </a:prstGeom>
          <a:noFill/>
        </p:spPr>
        <p:txBody>
          <a:bodyPr wrap="square" rtlCol="0">
            <a:spAutoFit/>
          </a:bodyPr>
          <a:lstStyle/>
          <a:p>
            <a:pPr algn="ctr">
              <a:spcBef>
                <a:spcPts val="400"/>
              </a:spcBef>
            </a:pPr>
            <a:r>
              <a:rPr lang="en-US" sz="1400" dirty="0">
                <a:solidFill>
                  <a:srgbClr val="292934"/>
                </a:solidFill>
                <a:cs typeface="Comic Sans MS"/>
              </a:rPr>
              <a:t>Is the structure of a </a:t>
            </a:r>
            <a:r>
              <a:rPr lang="en-US" sz="1400" dirty="0">
                <a:solidFill>
                  <a:schemeClr val="accent2"/>
                </a:solidFill>
                <a:cs typeface="Comic Sans MS"/>
              </a:rPr>
              <a:t>free and bound </a:t>
            </a:r>
            <a:r>
              <a:rPr lang="en-US" sz="1400" dirty="0">
                <a:solidFill>
                  <a:srgbClr val="292934"/>
                </a:solidFill>
                <a:cs typeface="Comic Sans MS"/>
              </a:rPr>
              <a:t>nucleon the same?</a:t>
            </a:r>
          </a:p>
          <a:p>
            <a:pPr algn="ctr">
              <a:spcBef>
                <a:spcPts val="400"/>
              </a:spcBef>
            </a:pPr>
            <a:r>
              <a:rPr lang="en-US" sz="1400" dirty="0">
                <a:solidFill>
                  <a:srgbClr val="292934"/>
                </a:solidFill>
                <a:cs typeface="Comic Sans MS"/>
              </a:rPr>
              <a:t>How do quarks and gluons, </a:t>
            </a:r>
            <a:r>
              <a:rPr lang="en-US" sz="1400" dirty="0">
                <a:solidFill>
                  <a:schemeClr val="accent2"/>
                </a:solidFill>
                <a:cs typeface="Comic Sans MS"/>
              </a:rPr>
              <a:t>interact with a nuclear medium?</a:t>
            </a:r>
          </a:p>
          <a:p>
            <a:pPr algn="ctr">
              <a:spcBef>
                <a:spcPts val="400"/>
              </a:spcBef>
            </a:pPr>
            <a:r>
              <a:rPr lang="en-US" sz="1400" dirty="0">
                <a:solidFill>
                  <a:srgbClr val="292934"/>
                </a:solidFill>
                <a:cs typeface="Comic Sans MS"/>
              </a:rPr>
              <a:t>How do the </a:t>
            </a:r>
            <a:r>
              <a:rPr lang="en-US" sz="1400" dirty="0">
                <a:solidFill>
                  <a:schemeClr val="accent2"/>
                </a:solidFill>
                <a:cs typeface="Comic Sans MS"/>
              </a:rPr>
              <a:t>confined hadronic states emerge </a:t>
            </a:r>
            <a:r>
              <a:rPr lang="en-US" sz="1400" dirty="0">
                <a:solidFill>
                  <a:srgbClr val="292934"/>
                </a:solidFill>
                <a:cs typeface="Comic Sans MS"/>
              </a:rPr>
              <a:t>from these quarks and gluons? </a:t>
            </a:r>
          </a:p>
          <a:p>
            <a:pPr algn="ctr">
              <a:spcBef>
                <a:spcPts val="400"/>
              </a:spcBef>
            </a:pPr>
            <a:r>
              <a:rPr lang="en-US" sz="1400" dirty="0">
                <a:solidFill>
                  <a:srgbClr val="292934"/>
                </a:solidFill>
                <a:cs typeface="Comic Sans MS"/>
              </a:rPr>
              <a:t>How do the quark-gluon </a:t>
            </a:r>
            <a:r>
              <a:rPr lang="en-US" sz="1400" dirty="0">
                <a:solidFill>
                  <a:schemeClr val="accent2"/>
                </a:solidFill>
                <a:cs typeface="Comic Sans MS"/>
              </a:rPr>
              <a:t>interactions create nuclear binding?</a:t>
            </a:r>
          </a:p>
        </p:txBody>
      </p:sp>
      <p:sp>
        <p:nvSpPr>
          <p:cNvPr id="17" name="TextBox 16">
            <a:extLst>
              <a:ext uri="{FF2B5EF4-FFF2-40B4-BE49-F238E27FC236}">
                <a16:creationId xmlns:a16="http://schemas.microsoft.com/office/drawing/2014/main" id="{EC75764C-606E-AA48-9ED8-F7761318E376}"/>
              </a:ext>
            </a:extLst>
          </p:cNvPr>
          <p:cNvSpPr txBox="1"/>
          <p:nvPr/>
        </p:nvSpPr>
        <p:spPr>
          <a:xfrm>
            <a:off x="9756947" y="2308996"/>
            <a:ext cx="2082425" cy="2780248"/>
          </a:xfrm>
          <a:prstGeom prst="rect">
            <a:avLst/>
          </a:prstGeom>
          <a:noFill/>
        </p:spPr>
        <p:txBody>
          <a:bodyPr wrap="square" rtlCol="0">
            <a:spAutoFit/>
          </a:bodyPr>
          <a:lstStyle/>
          <a:p>
            <a:pPr algn="ctr">
              <a:spcBef>
                <a:spcPts val="400"/>
              </a:spcBef>
            </a:pPr>
            <a:r>
              <a:rPr lang="en-US" sz="1400" dirty="0">
                <a:solidFill>
                  <a:srgbClr val="292934"/>
                </a:solidFill>
                <a:cs typeface="Comic Sans MS"/>
              </a:rPr>
              <a:t>How many gluons can fit in a proton?</a:t>
            </a:r>
          </a:p>
          <a:p>
            <a:pPr algn="ctr">
              <a:spcBef>
                <a:spcPts val="400"/>
              </a:spcBef>
            </a:pPr>
            <a:r>
              <a:rPr lang="en-US" sz="1400" dirty="0">
                <a:solidFill>
                  <a:srgbClr val="292934"/>
                </a:solidFill>
                <a:cs typeface="Comic Sans MS"/>
              </a:rPr>
              <a:t>How does </a:t>
            </a:r>
            <a:r>
              <a:rPr lang="en-US" sz="1400" dirty="0">
                <a:solidFill>
                  <a:srgbClr val="FF0000"/>
                </a:solidFill>
                <a:cs typeface="Comic Sans MS"/>
              </a:rPr>
              <a:t>a dense nuclear environment affect </a:t>
            </a:r>
            <a:r>
              <a:rPr lang="en-US" sz="1400" dirty="0">
                <a:solidFill>
                  <a:srgbClr val="292934"/>
                </a:solidFill>
                <a:cs typeface="Comic Sans MS"/>
              </a:rPr>
              <a:t>the quarks and gluons, their correlations, and their interactions?</a:t>
            </a:r>
          </a:p>
          <a:p>
            <a:pPr algn="ctr">
              <a:spcBef>
                <a:spcPts val="400"/>
              </a:spcBef>
            </a:pPr>
            <a:r>
              <a:rPr lang="en-US" sz="1400" dirty="0">
                <a:solidFill>
                  <a:srgbClr val="292934"/>
                </a:solidFill>
                <a:cs typeface="Comic Sans MS"/>
              </a:rPr>
              <a:t>What happens to the </a:t>
            </a:r>
            <a:r>
              <a:rPr lang="en-US" sz="1400" dirty="0">
                <a:solidFill>
                  <a:srgbClr val="FF0000"/>
                </a:solidFill>
                <a:cs typeface="Comic Sans MS"/>
              </a:rPr>
              <a:t>gluon density in nuclei</a:t>
            </a:r>
            <a:r>
              <a:rPr lang="en-US" sz="1400" dirty="0">
                <a:solidFill>
                  <a:srgbClr val="292934"/>
                </a:solidFill>
                <a:cs typeface="Comic Sans MS"/>
              </a:rPr>
              <a:t>? Does </a:t>
            </a:r>
            <a:r>
              <a:rPr lang="en-US" sz="1400" dirty="0">
                <a:solidFill>
                  <a:srgbClr val="FF0000"/>
                </a:solidFill>
                <a:cs typeface="Comic Sans MS"/>
              </a:rPr>
              <a:t>it saturate at high energy?</a:t>
            </a:r>
          </a:p>
        </p:txBody>
      </p:sp>
      <p:pic>
        <p:nvPicPr>
          <p:cNvPr id="18" name="Picture 17">
            <a:extLst>
              <a:ext uri="{FF2B5EF4-FFF2-40B4-BE49-F238E27FC236}">
                <a16:creationId xmlns:a16="http://schemas.microsoft.com/office/drawing/2014/main" id="{0BD96A44-210D-0443-B95A-3D3E2F1FFCC2}"/>
              </a:ext>
            </a:extLst>
          </p:cNvPr>
          <p:cNvPicPr>
            <a:picLocks noChangeAspect="1"/>
          </p:cNvPicPr>
          <p:nvPr/>
        </p:nvPicPr>
        <p:blipFill>
          <a:blip r:embed="rId7"/>
          <a:stretch>
            <a:fillRect/>
          </a:stretch>
        </p:blipFill>
        <p:spPr>
          <a:xfrm>
            <a:off x="9645457" y="5040374"/>
            <a:ext cx="859427" cy="518875"/>
          </a:xfrm>
          <a:prstGeom prst="rect">
            <a:avLst/>
          </a:prstGeom>
        </p:spPr>
      </p:pic>
      <p:pic>
        <p:nvPicPr>
          <p:cNvPr id="19" name="Picture 18">
            <a:extLst>
              <a:ext uri="{FF2B5EF4-FFF2-40B4-BE49-F238E27FC236}">
                <a16:creationId xmlns:a16="http://schemas.microsoft.com/office/drawing/2014/main" id="{EDA614BC-9D42-AD4A-BDDD-E3918854435F}"/>
              </a:ext>
            </a:extLst>
          </p:cNvPr>
          <p:cNvPicPr>
            <a:picLocks noChangeAspect="1"/>
          </p:cNvPicPr>
          <p:nvPr/>
        </p:nvPicPr>
        <p:blipFill>
          <a:blip r:embed="rId8"/>
          <a:stretch>
            <a:fillRect/>
          </a:stretch>
        </p:blipFill>
        <p:spPr>
          <a:xfrm>
            <a:off x="11045710" y="5039107"/>
            <a:ext cx="853494" cy="501315"/>
          </a:xfrm>
          <a:prstGeom prst="rect">
            <a:avLst/>
          </a:prstGeom>
        </p:spPr>
      </p:pic>
      <p:sp>
        <p:nvSpPr>
          <p:cNvPr id="20" name="TextBox 19">
            <a:extLst>
              <a:ext uri="{FF2B5EF4-FFF2-40B4-BE49-F238E27FC236}">
                <a16:creationId xmlns:a16="http://schemas.microsoft.com/office/drawing/2014/main" id="{67182173-6309-764D-B9EC-D5D51C56B856}"/>
              </a:ext>
            </a:extLst>
          </p:cNvPr>
          <p:cNvSpPr txBox="1"/>
          <p:nvPr/>
        </p:nvSpPr>
        <p:spPr>
          <a:xfrm>
            <a:off x="10534383" y="4994697"/>
            <a:ext cx="372218" cy="461665"/>
          </a:xfrm>
          <a:prstGeom prst="rect">
            <a:avLst/>
          </a:prstGeom>
          <a:noFill/>
        </p:spPr>
        <p:txBody>
          <a:bodyPr wrap="none" rtlCol="0">
            <a:spAutoFit/>
          </a:bodyPr>
          <a:lstStyle/>
          <a:p>
            <a:r>
              <a:rPr lang="en-US" sz="2400" dirty="0">
                <a:solidFill>
                  <a:srgbClr val="FF0000"/>
                </a:solidFill>
                <a:latin typeface="+mj-lt"/>
                <a:cs typeface="Comic Sans MS"/>
              </a:rPr>
              <a:t>?</a:t>
            </a:r>
          </a:p>
        </p:txBody>
      </p:sp>
      <p:sp>
        <p:nvSpPr>
          <p:cNvPr id="21" name="TextBox 20">
            <a:extLst>
              <a:ext uri="{FF2B5EF4-FFF2-40B4-BE49-F238E27FC236}">
                <a16:creationId xmlns:a16="http://schemas.microsoft.com/office/drawing/2014/main" id="{2B4A9607-6157-3F4A-A7EC-2DDB8B1B040B}"/>
              </a:ext>
            </a:extLst>
          </p:cNvPr>
          <p:cNvSpPr txBox="1"/>
          <p:nvPr/>
        </p:nvSpPr>
        <p:spPr>
          <a:xfrm>
            <a:off x="10548065" y="5237822"/>
            <a:ext cx="388248" cy="461665"/>
          </a:xfrm>
          <a:prstGeom prst="rect">
            <a:avLst/>
          </a:prstGeom>
          <a:noFill/>
        </p:spPr>
        <p:txBody>
          <a:bodyPr wrap="none" rtlCol="0">
            <a:spAutoFit/>
          </a:bodyPr>
          <a:lstStyle/>
          <a:p>
            <a:r>
              <a:rPr lang="en-US" sz="2400" dirty="0">
                <a:solidFill>
                  <a:srgbClr val="FF0000"/>
                </a:solidFill>
                <a:latin typeface="+mj-lt"/>
                <a:cs typeface="Comic Sans MS"/>
              </a:rPr>
              <a:t>=</a:t>
            </a:r>
          </a:p>
        </p:txBody>
      </p:sp>
      <p:sp>
        <p:nvSpPr>
          <p:cNvPr id="22" name="TextBox 21">
            <a:extLst>
              <a:ext uri="{FF2B5EF4-FFF2-40B4-BE49-F238E27FC236}">
                <a16:creationId xmlns:a16="http://schemas.microsoft.com/office/drawing/2014/main" id="{18DCDDFE-D0BD-FB46-B887-EFE75508FFAC}"/>
              </a:ext>
            </a:extLst>
          </p:cNvPr>
          <p:cNvSpPr txBox="1"/>
          <p:nvPr/>
        </p:nvSpPr>
        <p:spPr>
          <a:xfrm>
            <a:off x="9638681" y="5352372"/>
            <a:ext cx="704040" cy="461665"/>
          </a:xfrm>
          <a:prstGeom prst="rect">
            <a:avLst/>
          </a:prstGeom>
          <a:noFill/>
        </p:spPr>
        <p:txBody>
          <a:bodyPr wrap="none" rtlCol="0">
            <a:spAutoFit/>
          </a:bodyPr>
          <a:lstStyle/>
          <a:p>
            <a:pPr algn="ctr"/>
            <a:r>
              <a:rPr lang="en-US" sz="1200" dirty="0"/>
              <a:t>gluon</a:t>
            </a:r>
          </a:p>
          <a:p>
            <a:pPr algn="ctr"/>
            <a:r>
              <a:rPr lang="en-US" sz="1200" dirty="0"/>
              <a:t>splitting</a:t>
            </a:r>
          </a:p>
        </p:txBody>
      </p:sp>
      <p:sp>
        <p:nvSpPr>
          <p:cNvPr id="23" name="TextBox 22">
            <a:extLst>
              <a:ext uri="{FF2B5EF4-FFF2-40B4-BE49-F238E27FC236}">
                <a16:creationId xmlns:a16="http://schemas.microsoft.com/office/drawing/2014/main" id="{ACF9E7E4-7BE2-C544-BDCE-3A21457EB1C0}"/>
              </a:ext>
            </a:extLst>
          </p:cNvPr>
          <p:cNvSpPr txBox="1"/>
          <p:nvPr/>
        </p:nvSpPr>
        <p:spPr>
          <a:xfrm>
            <a:off x="10906601" y="5386400"/>
            <a:ext cx="1146469" cy="461665"/>
          </a:xfrm>
          <a:prstGeom prst="rect">
            <a:avLst/>
          </a:prstGeom>
          <a:noFill/>
        </p:spPr>
        <p:txBody>
          <a:bodyPr wrap="none" rtlCol="0">
            <a:spAutoFit/>
          </a:bodyPr>
          <a:lstStyle/>
          <a:p>
            <a:pPr algn="ctr"/>
            <a:r>
              <a:rPr lang="en-US" sz="1200" dirty="0"/>
              <a:t>gluon</a:t>
            </a:r>
          </a:p>
          <a:p>
            <a:pPr algn="ctr"/>
            <a:r>
              <a:rPr lang="en-US" sz="1200" dirty="0"/>
              <a:t>recombination</a:t>
            </a:r>
          </a:p>
        </p:txBody>
      </p:sp>
      <p:sp>
        <p:nvSpPr>
          <p:cNvPr id="6" name="ZoneTexte 5">
            <a:extLst>
              <a:ext uri="{FF2B5EF4-FFF2-40B4-BE49-F238E27FC236}">
                <a16:creationId xmlns:a16="http://schemas.microsoft.com/office/drawing/2014/main" id="{9A18B876-8A32-D331-1119-944D8A74DF9F}"/>
              </a:ext>
            </a:extLst>
          </p:cNvPr>
          <p:cNvSpPr txBox="1"/>
          <p:nvPr/>
        </p:nvSpPr>
        <p:spPr bwMode="auto">
          <a:xfrm>
            <a:off x="2736113" y="6120010"/>
            <a:ext cx="7561049" cy="769441"/>
          </a:xfrm>
          <a:prstGeom prst="rect">
            <a:avLst/>
          </a:prstGeom>
          <a:solidFill>
            <a:srgbClr val="FFFFFF"/>
          </a:solidFill>
        </p:spPr>
        <p:txBody>
          <a:bodyPr wrap="square" rtlCol="0">
            <a:spAutoFit/>
          </a:bodyPr>
          <a:lstStyle/>
          <a:p>
            <a:r>
              <a:rPr lang="en-US" sz="1600" b="0" i="1" dirty="0"/>
              <a:t>From E..C. </a:t>
            </a:r>
            <a:r>
              <a:rPr lang="en-US" sz="1600" b="0" i="1" dirty="0" err="1"/>
              <a:t>Aschenauer</a:t>
            </a:r>
            <a:r>
              <a:rPr lang="en-US" sz="1600" b="0" i="1" dirty="0"/>
              <a:t> (BNL), </a:t>
            </a:r>
            <a:r>
              <a:rPr lang="en-US" sz="1600" b="0" i="1" dirty="0">
                <a:cs typeface="Arial" panose="020B0604020202020204" pitchFamily="34" charset="0"/>
              </a:rPr>
              <a:t>Co-Associate Director for the Experimental Program, Advisory Board Meeting, October 2024</a:t>
            </a:r>
          </a:p>
          <a:p>
            <a:endParaRPr lang="fr-FR" sz="1200" i="1" dirty="0"/>
          </a:p>
        </p:txBody>
      </p:sp>
      <p:sp>
        <p:nvSpPr>
          <p:cNvPr id="25" name="ZoneTexte 24">
            <a:extLst>
              <a:ext uri="{FF2B5EF4-FFF2-40B4-BE49-F238E27FC236}">
                <a16:creationId xmlns:a16="http://schemas.microsoft.com/office/drawing/2014/main" id="{C5F31B85-4998-F4B2-1808-C68438F29396}"/>
              </a:ext>
            </a:extLst>
          </p:cNvPr>
          <p:cNvSpPr txBox="1"/>
          <p:nvPr/>
        </p:nvSpPr>
        <p:spPr>
          <a:xfrm>
            <a:off x="3719670" y="116540"/>
            <a:ext cx="3888540" cy="523220"/>
          </a:xfrm>
          <a:prstGeom prst="rect">
            <a:avLst/>
          </a:prstGeom>
          <a:noFill/>
        </p:spPr>
        <p:txBody>
          <a:bodyPr wrap="square" rtlCol="0">
            <a:spAutoFit/>
          </a:bodyPr>
          <a:lstStyle/>
          <a:p>
            <a:pPr algn="ctr"/>
            <a:r>
              <a:rPr lang="fr-FR" sz="2800" b="1" dirty="0"/>
              <a:t>EIC Science </a:t>
            </a:r>
            <a:r>
              <a:rPr lang="fr-FR" sz="2800" b="1" dirty="0" err="1"/>
              <a:t>Pillars</a:t>
            </a:r>
            <a:endParaRPr lang="fr-FR" sz="2800" b="1" dirty="0"/>
          </a:p>
        </p:txBody>
      </p:sp>
      <p:sp>
        <p:nvSpPr>
          <p:cNvPr id="26" name="Rectangle 25">
            <a:extLst>
              <a:ext uri="{FF2B5EF4-FFF2-40B4-BE49-F238E27FC236}">
                <a16:creationId xmlns:a16="http://schemas.microsoft.com/office/drawing/2014/main" id="{CD161223-7E66-509F-E56B-F1BA85C8DA5E}"/>
              </a:ext>
            </a:extLst>
          </p:cNvPr>
          <p:cNvSpPr/>
          <p:nvPr/>
        </p:nvSpPr>
        <p:spPr>
          <a:xfrm>
            <a:off x="407210" y="612386"/>
            <a:ext cx="2253265" cy="58093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8EED4C97-55AF-68A6-D0A0-F58A4D95F535}"/>
              </a:ext>
            </a:extLst>
          </p:cNvPr>
          <p:cNvSpPr/>
          <p:nvPr/>
        </p:nvSpPr>
        <p:spPr>
          <a:xfrm>
            <a:off x="2796400" y="629035"/>
            <a:ext cx="2326551" cy="53923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ED85FEE-5020-DA55-9FED-038FC9CBFDF1}"/>
              </a:ext>
            </a:extLst>
          </p:cNvPr>
          <p:cNvSpPr/>
          <p:nvPr/>
        </p:nvSpPr>
        <p:spPr>
          <a:xfrm>
            <a:off x="5291774" y="612386"/>
            <a:ext cx="1944302" cy="53923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561CAF6A-B91E-8C7A-ACFE-49F391117D44}"/>
              </a:ext>
            </a:extLst>
          </p:cNvPr>
          <p:cNvSpPr/>
          <p:nvPr/>
        </p:nvSpPr>
        <p:spPr>
          <a:xfrm>
            <a:off x="7342206" y="612386"/>
            <a:ext cx="1944302" cy="53923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D86AAB09-3C89-0D2C-E3F9-E2EE37E9186E}"/>
              </a:ext>
            </a:extLst>
          </p:cNvPr>
          <p:cNvSpPr/>
          <p:nvPr/>
        </p:nvSpPr>
        <p:spPr>
          <a:xfrm>
            <a:off x="9624561" y="629034"/>
            <a:ext cx="2428503" cy="53923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6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linds(horizontal)">
                                      <p:cBhvr>
                                        <p:cTn id="18" dur="500"/>
                                        <p:tgtEl>
                                          <p:spTgt spid="27"/>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par>
                                <p:cTn id="30" presetID="3"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par>
                                <p:cTn id="41" presetID="3" presetClass="entr" presetSubtype="1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linds(horizont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par>
                                <p:cTn id="52" presetID="3" presetClass="entr" presetSubtype="1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linds(horizontal)">
                                      <p:cBhvr>
                                        <p:cTn id="54" dur="500"/>
                                        <p:tgtEl>
                                          <p:spTgt spid="7"/>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par>
                                <p:cTn id="58" presetID="3" presetClass="entr" presetSubtype="1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linds(horizontal)">
                                      <p:cBhvr>
                                        <p:cTn id="60" dur="500"/>
                                        <p:tgtEl>
                                          <p:spTgt spid="18"/>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par>
                                <p:cTn id="64" presetID="3" presetClass="entr" presetSubtype="1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linds(horizontal)">
                                      <p:cBhvr>
                                        <p:cTn id="66" dur="500"/>
                                        <p:tgtEl>
                                          <p:spTgt spid="1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linds(horizontal)">
                                      <p:cBhvr>
                                        <p:cTn id="69" dur="500"/>
                                        <p:tgtEl>
                                          <p:spTgt spid="22"/>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linds(horizontal)">
                                      <p:cBhvr>
                                        <p:cTn id="75" dur="500"/>
                                        <p:tgtEl>
                                          <p:spTgt spid="21"/>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blinds(horizontal)">
                                      <p:cBhvr>
                                        <p:cTn id="7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5" grpId="0"/>
      <p:bldP spid="16" grpId="0"/>
      <p:bldP spid="17" grpId="0"/>
      <p:bldP spid="20" grpId="0"/>
      <p:bldP spid="21" grpId="0"/>
      <p:bldP spid="22" grpId="0"/>
      <p:bldP spid="23" grpId="0"/>
      <p:bldP spid="6" grpId="0" animBg="1"/>
      <p:bldP spid="26" grpId="0" animBg="1"/>
      <p:bldP spid="27" grpId="0" animBg="1"/>
      <p:bldP spid="28" grpId="0" animBg="1"/>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A3344A-CB64-D05A-FBC2-6AF54841B241}"/>
              </a:ext>
            </a:extLst>
          </p:cNvPr>
          <p:cNvSpPr>
            <a:spLocks noGrp="1"/>
          </p:cNvSpPr>
          <p:nvPr>
            <p:ph type="body" sz="quarter" idx="17"/>
          </p:nvPr>
        </p:nvSpPr>
        <p:spPr>
          <a:xfrm>
            <a:off x="1127310" y="1274566"/>
            <a:ext cx="10585470" cy="4308872"/>
          </a:xfrm>
        </p:spPr>
        <p:txBody>
          <a:bodyPr/>
          <a:lstStyle/>
          <a:p>
            <a:r>
              <a:rPr lang="fr-FR" sz="2800" dirty="0"/>
              <a:t>Pour information : </a:t>
            </a:r>
          </a:p>
          <a:p>
            <a:r>
              <a:rPr lang="fr-FR" sz="2800" dirty="0"/>
              <a:t>exposés CNRS et CEA </a:t>
            </a:r>
          </a:p>
          <a:p>
            <a:r>
              <a:rPr lang="fr-FR" sz="2800" dirty="0"/>
              <a:t>EIC France meeting, octobre 2024</a:t>
            </a:r>
          </a:p>
          <a:p>
            <a:r>
              <a:rPr lang="fr-FR" sz="2800" dirty="0">
                <a:hlinkClick r:id="rId2"/>
              </a:rPr>
              <a:t>https://indico.in2p3.fr/event/33456/</a:t>
            </a:r>
            <a:endParaRPr lang="fr-FR" sz="2800" dirty="0"/>
          </a:p>
          <a:p>
            <a:endParaRPr lang="fr-FR" sz="2800" dirty="0"/>
          </a:p>
          <a:p>
            <a:r>
              <a:rPr lang="fr-FR" sz="2800" dirty="0"/>
              <a:t>Les contributions CEA, pour information : </a:t>
            </a:r>
          </a:p>
          <a:p>
            <a:endParaRPr lang="fr-FR" dirty="0"/>
          </a:p>
        </p:txBody>
      </p:sp>
    </p:spTree>
    <p:extLst>
      <p:ext uri="{BB962C8B-B14F-4D97-AF65-F5344CB8AC3E}">
        <p14:creationId xmlns:p14="http://schemas.microsoft.com/office/powerpoint/2010/main" val="2371621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ctrTitle"/>
          </p:nvPr>
        </p:nvSpPr>
        <p:spPr>
          <a:xfrm>
            <a:off x="973945" y="1763267"/>
            <a:ext cx="10248300" cy="2219700"/>
          </a:xfrm>
          <a:prstGeom prst="rect">
            <a:avLst/>
          </a:prstGeom>
        </p:spPr>
        <p:txBody>
          <a:bodyPr spcFirstLastPara="1" wrap="square" lIns="121875" tIns="121875" rIns="121875" bIns="121875" anchor="t" anchorCtr="0">
            <a:normAutofit/>
          </a:bodyPr>
          <a:lstStyle/>
          <a:p>
            <a:r>
              <a:rPr lang="en"/>
              <a:t>CyMBaL</a:t>
            </a:r>
            <a:endParaRPr/>
          </a:p>
          <a:p>
            <a:r>
              <a:rPr lang="en"/>
              <a:t>Micromegas for EIC</a:t>
            </a:r>
            <a:endParaRPr/>
          </a:p>
        </p:txBody>
      </p:sp>
      <p:sp>
        <p:nvSpPr>
          <p:cNvPr id="104" name="Google Shape;104;p15"/>
          <p:cNvSpPr txBox="1">
            <a:spLocks noGrp="1"/>
          </p:cNvSpPr>
          <p:nvPr>
            <p:ph type="subTitle" idx="1"/>
          </p:nvPr>
        </p:nvSpPr>
        <p:spPr>
          <a:xfrm>
            <a:off x="953838" y="4230525"/>
            <a:ext cx="5697900" cy="1028100"/>
          </a:xfrm>
          <a:prstGeom prst="rect">
            <a:avLst/>
          </a:prstGeom>
        </p:spPr>
        <p:txBody>
          <a:bodyPr spcFirstLastPara="1" wrap="square" lIns="121875" tIns="121875" rIns="121875" bIns="121875" anchor="t" anchorCtr="0">
            <a:normAutofit/>
          </a:bodyPr>
          <a:lstStyle/>
          <a:p>
            <a:pPr marL="0" indent="0"/>
            <a:r>
              <a:rPr lang="en" sz="2300" b="1"/>
              <a:t>Dylan Neff</a:t>
            </a:r>
            <a:endParaRPr/>
          </a:p>
          <a:p>
            <a:pPr marL="0" indent="0"/>
            <a:r>
              <a:rPr lang="en"/>
              <a:t>CEA Saclay</a:t>
            </a:r>
            <a:endParaRPr/>
          </a:p>
        </p:txBody>
      </p:sp>
      <p:sp>
        <p:nvSpPr>
          <p:cNvPr id="105" name="Google Shape;105;p15"/>
          <p:cNvSpPr txBox="1"/>
          <p:nvPr/>
        </p:nvSpPr>
        <p:spPr>
          <a:xfrm>
            <a:off x="407588" y="6148525"/>
            <a:ext cx="1653600" cy="492600"/>
          </a:xfrm>
          <a:prstGeom prst="rect">
            <a:avLst/>
          </a:prstGeom>
          <a:noFill/>
          <a:ln>
            <a:noFill/>
          </a:ln>
        </p:spPr>
        <p:txBody>
          <a:bodyPr spcFirstLastPara="1" wrap="square" lIns="91425" tIns="91425" rIns="91425" bIns="91425" anchor="t" anchorCtr="0">
            <a:spAutoFit/>
          </a:bodyPr>
          <a:lstStyle/>
          <a:p>
            <a:r>
              <a:rPr lang="en" sz="2000">
                <a:solidFill>
                  <a:schemeClr val="accent3"/>
                </a:solidFill>
                <a:latin typeface="Average"/>
                <a:ea typeface="Average"/>
                <a:cs typeface="Average"/>
                <a:sym typeface="Average"/>
              </a:rPr>
              <a:t>10/10/2024</a:t>
            </a:r>
            <a:endParaRPr sz="2000">
              <a:solidFill>
                <a:schemeClr val="accent3"/>
              </a:solidFill>
              <a:latin typeface="Average"/>
              <a:ea typeface="Average"/>
              <a:cs typeface="Average"/>
              <a:sym typeface="Average"/>
            </a:endParaRPr>
          </a:p>
        </p:txBody>
      </p:sp>
      <p:sp>
        <p:nvSpPr>
          <p:cNvPr id="106" name="Google Shape;106;p15"/>
          <p:cNvSpPr txBox="1"/>
          <p:nvPr/>
        </p:nvSpPr>
        <p:spPr>
          <a:xfrm>
            <a:off x="4171313" y="6148525"/>
            <a:ext cx="3849600" cy="492600"/>
          </a:xfrm>
          <a:prstGeom prst="rect">
            <a:avLst/>
          </a:prstGeom>
          <a:noFill/>
          <a:ln>
            <a:noFill/>
          </a:ln>
        </p:spPr>
        <p:txBody>
          <a:bodyPr spcFirstLastPara="1" wrap="square" lIns="91425" tIns="91425" rIns="91425" bIns="91425" anchor="t" anchorCtr="0">
            <a:spAutoFit/>
          </a:bodyPr>
          <a:lstStyle/>
          <a:p>
            <a:pPr algn="ctr"/>
            <a:r>
              <a:rPr lang="en" sz="2000" dirty="0">
                <a:latin typeface="Average"/>
                <a:ea typeface="Average"/>
                <a:cs typeface="Average"/>
                <a:sym typeface="Average"/>
              </a:rPr>
              <a:t>EIC France 2024</a:t>
            </a:r>
            <a:endParaRPr sz="2000" dirty="0">
              <a:latin typeface="Average"/>
              <a:ea typeface="Average"/>
              <a:cs typeface="Average"/>
              <a:sym typeface="Average"/>
            </a:endParaRPr>
          </a:p>
        </p:txBody>
      </p:sp>
      <p:pic>
        <p:nvPicPr>
          <p:cNvPr id="107" name="Google Shape;107;p15"/>
          <p:cNvPicPr preferRelativeResize="0"/>
          <p:nvPr/>
        </p:nvPicPr>
        <p:blipFill>
          <a:blip r:embed="rId3">
            <a:alphaModFix/>
          </a:blip>
          <a:stretch>
            <a:fillRect/>
          </a:stretch>
        </p:blipFill>
        <p:spPr>
          <a:xfrm>
            <a:off x="9670049" y="13626"/>
            <a:ext cx="2520489" cy="1202399"/>
          </a:xfrm>
          <a:prstGeom prst="rect">
            <a:avLst/>
          </a:prstGeom>
          <a:noFill/>
          <a:ln>
            <a:noFill/>
          </a:ln>
        </p:spPr>
      </p:pic>
      <p:sp>
        <p:nvSpPr>
          <p:cNvPr id="108" name="Google Shape;108;p15"/>
          <p:cNvSpPr txBox="1"/>
          <p:nvPr/>
        </p:nvSpPr>
        <p:spPr>
          <a:xfrm>
            <a:off x="4637688" y="5084375"/>
            <a:ext cx="7166100" cy="856200"/>
          </a:xfrm>
          <a:prstGeom prst="rect">
            <a:avLst/>
          </a:prstGeom>
          <a:noFill/>
          <a:ln>
            <a:noFill/>
          </a:ln>
        </p:spPr>
        <p:txBody>
          <a:bodyPr spcFirstLastPara="1" wrap="square" lIns="91425" tIns="91425" rIns="91425" bIns="91425" anchor="t" anchorCtr="0">
            <a:noAutofit/>
          </a:bodyPr>
          <a:lstStyle/>
          <a:p>
            <a:r>
              <a:rPr lang="en" sz="1700">
                <a:solidFill>
                  <a:schemeClr val="accent1"/>
                </a:solidFill>
                <a:latin typeface="Lato"/>
                <a:ea typeface="Lato"/>
                <a:cs typeface="Lato"/>
                <a:sym typeface="Lato"/>
              </a:rPr>
              <a:t>F. Bossù, A. Bonenfant, A. Francisco, C. Goblin, F. Jeanneau, C. Libourel, </a:t>
            </a:r>
            <a:br>
              <a:rPr lang="en" sz="1700">
                <a:solidFill>
                  <a:schemeClr val="accent1"/>
                </a:solidFill>
                <a:latin typeface="Lato"/>
                <a:ea typeface="Lato"/>
                <a:cs typeface="Lato"/>
                <a:sym typeface="Lato"/>
              </a:rPr>
            </a:br>
            <a:r>
              <a:rPr lang="en" sz="1700">
                <a:solidFill>
                  <a:schemeClr val="accent1"/>
                </a:solidFill>
                <a:latin typeface="Lato"/>
                <a:ea typeface="Lato"/>
                <a:cs typeface="Lato"/>
                <a:sym typeface="Lato"/>
              </a:rPr>
              <a:t>V. Maâch, I. Mandjavidze, D. Neyret, S. Polcher Rafael,  M. Vandenbroucke</a:t>
            </a:r>
            <a:endParaRPr sz="1700">
              <a:solidFill>
                <a:schemeClr val="accent1"/>
              </a:solidFill>
              <a:latin typeface="Lato"/>
              <a:ea typeface="Lato"/>
              <a:cs typeface="Lato"/>
              <a:sym typeface="Lato"/>
            </a:endParaRPr>
          </a:p>
          <a:p>
            <a:endParaRPr sz="1700">
              <a:solidFill>
                <a:schemeClr val="accent1"/>
              </a:solidFill>
              <a:latin typeface="Lato"/>
              <a:ea typeface="Lato"/>
              <a:cs typeface="Lato"/>
              <a:sym typeface="Lato"/>
            </a:endParaRPr>
          </a:p>
        </p:txBody>
      </p:sp>
      <p:pic>
        <p:nvPicPr>
          <p:cNvPr id="109" name="Google Shape;109;p15"/>
          <p:cNvPicPr preferRelativeResize="0"/>
          <p:nvPr/>
        </p:nvPicPr>
        <p:blipFill>
          <a:blip r:embed="rId4">
            <a:alphaModFix/>
          </a:blip>
          <a:stretch>
            <a:fillRect/>
          </a:stretch>
        </p:blipFill>
        <p:spPr>
          <a:xfrm>
            <a:off x="7901314" y="2069751"/>
            <a:ext cx="4289225" cy="2730475"/>
          </a:xfrm>
          <a:prstGeom prst="rect">
            <a:avLst/>
          </a:prstGeom>
          <a:noFill/>
          <a:ln>
            <a:noFill/>
          </a:ln>
        </p:spPr>
      </p:pic>
      <p:sp>
        <p:nvSpPr>
          <p:cNvPr id="2" name="ZoneTexte 1">
            <a:extLst>
              <a:ext uri="{FF2B5EF4-FFF2-40B4-BE49-F238E27FC236}">
                <a16:creationId xmlns:a16="http://schemas.microsoft.com/office/drawing/2014/main" id="{CEB5DC71-0142-2C8D-93B9-056152317E9F}"/>
              </a:ext>
            </a:extLst>
          </p:cNvPr>
          <p:cNvSpPr txBox="1"/>
          <p:nvPr/>
        </p:nvSpPr>
        <p:spPr>
          <a:xfrm>
            <a:off x="479220" y="216875"/>
            <a:ext cx="5725732" cy="646331"/>
          </a:xfrm>
          <a:prstGeom prst="rect">
            <a:avLst/>
          </a:prstGeom>
          <a:noFill/>
          <a:ln w="63500">
            <a:solidFill>
              <a:schemeClr val="accent1"/>
            </a:solidFill>
          </a:ln>
        </p:spPr>
        <p:txBody>
          <a:bodyPr wrap="square" rtlCol="0">
            <a:spAutoFit/>
          </a:bodyPr>
          <a:lstStyle/>
          <a:p>
            <a:r>
              <a:rPr lang="fr-FR" dirty="0"/>
              <a:t>Pour information. </a:t>
            </a:r>
            <a:r>
              <a:rPr lang="fr-FR" dirty="0" err="1"/>
              <a:t>Tracking</a:t>
            </a:r>
            <a:r>
              <a:rPr lang="fr-FR" dirty="0"/>
              <a:t>, CEA, </a:t>
            </a:r>
          </a:p>
          <a:p>
            <a:r>
              <a:rPr lang="fr-FR" dirty="0"/>
              <a:t>EIC France meeting, octobre 2024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417084" y="182880"/>
            <a:ext cx="11358000" cy="763500"/>
          </a:xfrm>
          <a:prstGeom prst="rect">
            <a:avLst/>
          </a:prstGeom>
        </p:spPr>
        <p:txBody>
          <a:bodyPr spcFirstLastPara="1" wrap="square" lIns="121875" tIns="121875" rIns="121875" bIns="121875" anchor="t" anchorCtr="0">
            <a:normAutofit fontScale="90000"/>
          </a:bodyPr>
          <a:lstStyle/>
          <a:p>
            <a:r>
              <a:rPr lang="en"/>
              <a:t>Cylindrical Micromegas Barrel Layer (</a:t>
            </a:r>
            <a:r>
              <a:rPr lang="en">
                <a:solidFill>
                  <a:srgbClr val="A9282D"/>
                </a:solidFill>
              </a:rPr>
              <a:t>CyMBaL</a:t>
            </a:r>
            <a:r>
              <a:rPr lang="en"/>
              <a:t>)</a:t>
            </a:r>
            <a:endParaRPr/>
          </a:p>
        </p:txBody>
      </p:sp>
      <p:sp>
        <p:nvSpPr>
          <p:cNvPr id="115" name="Google Shape;115;p16"/>
          <p:cNvSpPr txBox="1">
            <a:spLocks noGrp="1"/>
          </p:cNvSpPr>
          <p:nvPr>
            <p:ph type="body" idx="1"/>
          </p:nvPr>
        </p:nvSpPr>
        <p:spPr>
          <a:xfrm>
            <a:off x="59113" y="1464575"/>
            <a:ext cx="4055100" cy="5073300"/>
          </a:xfrm>
          <a:prstGeom prst="rect">
            <a:avLst/>
          </a:prstGeom>
        </p:spPr>
        <p:txBody>
          <a:bodyPr spcFirstLastPara="1" wrap="square" lIns="121875" tIns="121875" rIns="121875" bIns="121875" anchor="t" anchorCtr="0">
            <a:normAutofit/>
          </a:bodyPr>
          <a:lstStyle/>
          <a:p>
            <a:r>
              <a:rPr lang="en"/>
              <a:t>Tracking System (Barrel)</a:t>
            </a:r>
            <a:endParaRPr/>
          </a:p>
          <a:p>
            <a:pPr lvl="1"/>
            <a:r>
              <a:rPr lang="en"/>
              <a:t>Silicon Vertex Trackers (SVT)</a:t>
            </a:r>
            <a:endParaRPr/>
          </a:p>
          <a:p>
            <a:pPr lvl="1"/>
            <a:r>
              <a:rPr lang="en"/>
              <a:t>CyMBaL</a:t>
            </a:r>
            <a:endParaRPr/>
          </a:p>
          <a:p>
            <a:pPr lvl="1"/>
            <a:r>
              <a:rPr lang="en"/>
              <a:t>Barrel Time of Flight (BTOF)</a:t>
            </a:r>
            <a:endParaRPr/>
          </a:p>
          <a:p>
            <a:pPr lvl="1"/>
            <a:r>
              <a:rPr lang="en"/>
              <a:t>μRWELL-BOT</a:t>
            </a:r>
            <a:br>
              <a:rPr lang="en"/>
            </a:br>
            <a:endParaRPr/>
          </a:p>
          <a:p>
            <a:r>
              <a:rPr lang="en"/>
              <a:t>What will CyMBaL do?</a:t>
            </a:r>
            <a:endParaRPr/>
          </a:p>
          <a:p>
            <a:pPr lvl="1"/>
            <a:r>
              <a:rPr lang="en"/>
              <a:t>Fast tracklets for track seeding</a:t>
            </a:r>
            <a:endParaRPr/>
          </a:p>
          <a:p>
            <a:pPr lvl="1"/>
            <a:r>
              <a:rPr lang="en"/>
              <a:t>Full hermetic coverage</a:t>
            </a:r>
            <a:endParaRPr/>
          </a:p>
          <a:p>
            <a:pPr lvl="1"/>
            <a:r>
              <a:rPr lang="en"/>
              <a:t>Reliable redundancy</a:t>
            </a:r>
            <a:br>
              <a:rPr lang="en"/>
            </a:br>
            <a:endParaRPr/>
          </a:p>
          <a:p>
            <a:r>
              <a:rPr lang="en"/>
              <a:t>CyMBaL Requirements</a:t>
            </a:r>
            <a:endParaRPr/>
          </a:p>
          <a:p>
            <a:pPr lvl="1"/>
            <a:r>
              <a:rPr lang="en"/>
              <a:t>Spatial Resolution: 	   ~150μm</a:t>
            </a:r>
            <a:endParaRPr/>
          </a:p>
          <a:p>
            <a:pPr lvl="1"/>
            <a:r>
              <a:rPr lang="en"/>
              <a:t>Timing Resolution: 	   ~10ns</a:t>
            </a:r>
            <a:endParaRPr/>
          </a:p>
          <a:p>
            <a:pPr lvl="1"/>
            <a:r>
              <a:rPr lang="en"/>
              <a:t>Low Material Budget: ~0.5%X0</a:t>
            </a:r>
            <a:endParaRPr/>
          </a:p>
        </p:txBody>
      </p:sp>
      <p:sp>
        <p:nvSpPr>
          <p:cNvPr id="116" name="Google Shape;116;p16"/>
          <p:cNvSpPr txBox="1">
            <a:spLocks noGrp="1"/>
          </p:cNvSpPr>
          <p:nvPr>
            <p:ph type="sldNum" idx="12"/>
          </p:nvPr>
        </p:nvSpPr>
        <p:spPr>
          <a:xfrm>
            <a:off x="11043696" y="6537960"/>
            <a:ext cx="731400" cy="320100"/>
          </a:xfrm>
          <a:prstGeom prst="rect">
            <a:avLst/>
          </a:prstGeom>
        </p:spPr>
        <p:txBody>
          <a:bodyPr spcFirstLastPara="1" wrap="square" lIns="91425" tIns="91425" rIns="0" bIns="64000" anchor="ctr" anchorCtr="0">
            <a:noAutofit/>
          </a:bodyPr>
          <a:lstStyle/>
          <a:p>
            <a:pPr algn="r">
              <a:buClr>
                <a:srgbClr val="000000"/>
              </a:buClr>
            </a:pPr>
            <a:r>
              <a:rPr lang="en"/>
              <a:t>1</a:t>
            </a:r>
            <a:endParaRPr/>
          </a:p>
        </p:txBody>
      </p:sp>
      <p:pic>
        <p:nvPicPr>
          <p:cNvPr id="117" name="Google Shape;117;p16"/>
          <p:cNvPicPr preferRelativeResize="0"/>
          <p:nvPr/>
        </p:nvPicPr>
        <p:blipFill rotWithShape="1">
          <a:blip r:embed="rId3">
            <a:alphaModFix/>
          </a:blip>
          <a:srcRect r="1419"/>
          <a:stretch/>
        </p:blipFill>
        <p:spPr>
          <a:xfrm>
            <a:off x="4012388" y="1722863"/>
            <a:ext cx="8178150" cy="4038600"/>
          </a:xfrm>
          <a:prstGeom prst="rect">
            <a:avLst/>
          </a:prstGeom>
          <a:noFill/>
          <a:ln>
            <a:noFill/>
          </a:ln>
        </p:spPr>
      </p:pic>
      <p:cxnSp>
        <p:nvCxnSpPr>
          <p:cNvPr id="118" name="Google Shape;118;p16"/>
          <p:cNvCxnSpPr/>
          <p:nvPr/>
        </p:nvCxnSpPr>
        <p:spPr>
          <a:xfrm flipH="1">
            <a:off x="8695713" y="762050"/>
            <a:ext cx="168900" cy="2001600"/>
          </a:xfrm>
          <a:prstGeom prst="straightConnector1">
            <a:avLst/>
          </a:prstGeom>
          <a:noFill/>
          <a:ln w="28575" cap="flat" cmpd="sng">
            <a:solidFill>
              <a:srgbClr val="A9282D"/>
            </a:solidFill>
            <a:prstDash val="solid"/>
            <a:round/>
            <a:headEnd type="none" w="med" len="med"/>
            <a:tailEnd type="triangle" w="med" len="med"/>
          </a:ln>
        </p:spPr>
      </p:cxnSp>
      <p:sp>
        <p:nvSpPr>
          <p:cNvPr id="2" name="ZoneTexte 1">
            <a:extLst>
              <a:ext uri="{FF2B5EF4-FFF2-40B4-BE49-F238E27FC236}">
                <a16:creationId xmlns:a16="http://schemas.microsoft.com/office/drawing/2014/main" id="{37900707-4236-1BC1-FCB3-15DA3457776A}"/>
              </a:ext>
            </a:extLst>
          </p:cNvPr>
          <p:cNvSpPr txBox="1"/>
          <p:nvPr/>
        </p:nvSpPr>
        <p:spPr>
          <a:xfrm>
            <a:off x="191180" y="5822281"/>
            <a:ext cx="5725732" cy="646331"/>
          </a:xfrm>
          <a:prstGeom prst="rect">
            <a:avLst/>
          </a:prstGeom>
          <a:noFill/>
          <a:ln w="63500">
            <a:solidFill>
              <a:schemeClr val="accent1"/>
            </a:solidFill>
          </a:ln>
        </p:spPr>
        <p:txBody>
          <a:bodyPr wrap="square" rtlCol="0">
            <a:spAutoFit/>
          </a:bodyPr>
          <a:lstStyle/>
          <a:p>
            <a:r>
              <a:rPr lang="fr-FR" dirty="0"/>
              <a:t>Pour information. </a:t>
            </a:r>
            <a:r>
              <a:rPr lang="fr-FR" dirty="0" err="1"/>
              <a:t>Tracking</a:t>
            </a:r>
            <a:r>
              <a:rPr lang="fr-FR" dirty="0"/>
              <a:t>, CEA</a:t>
            </a:r>
          </a:p>
          <a:p>
            <a:r>
              <a:rPr lang="fr-FR" dirty="0"/>
              <a:t>D. Neff EIC France meeting, octobre 2024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BDA889A-2537-6F63-0EA7-79293B35B534}"/>
              </a:ext>
            </a:extLst>
          </p:cNvPr>
          <p:cNvPicPr>
            <a:picLocks noChangeAspect="1"/>
          </p:cNvPicPr>
          <p:nvPr/>
        </p:nvPicPr>
        <p:blipFill>
          <a:blip r:embed="rId2"/>
          <a:stretch>
            <a:fillRect/>
          </a:stretch>
        </p:blipFill>
        <p:spPr>
          <a:xfrm>
            <a:off x="2902710" y="0"/>
            <a:ext cx="9289290" cy="6915614"/>
          </a:xfrm>
          <a:prstGeom prst="rect">
            <a:avLst/>
          </a:prstGeom>
        </p:spPr>
      </p:pic>
      <p:sp>
        <p:nvSpPr>
          <p:cNvPr id="6" name="ZoneTexte 5">
            <a:extLst>
              <a:ext uri="{FF2B5EF4-FFF2-40B4-BE49-F238E27FC236}">
                <a16:creationId xmlns:a16="http://schemas.microsoft.com/office/drawing/2014/main" id="{84F8C4B6-6DDE-9305-ACAF-1653BE72E038}"/>
              </a:ext>
            </a:extLst>
          </p:cNvPr>
          <p:cNvSpPr txBox="1"/>
          <p:nvPr/>
        </p:nvSpPr>
        <p:spPr>
          <a:xfrm>
            <a:off x="119170" y="620610"/>
            <a:ext cx="2639520" cy="1754326"/>
          </a:xfrm>
          <a:prstGeom prst="rect">
            <a:avLst/>
          </a:prstGeom>
          <a:noFill/>
          <a:ln w="63500">
            <a:solidFill>
              <a:schemeClr val="accent1"/>
            </a:solidFill>
          </a:ln>
        </p:spPr>
        <p:txBody>
          <a:bodyPr wrap="square" rtlCol="0">
            <a:spAutoFit/>
          </a:bodyPr>
          <a:lstStyle/>
          <a:p>
            <a:r>
              <a:rPr lang="fr-FR" dirty="0"/>
              <a:t>Pour information.</a:t>
            </a:r>
          </a:p>
          <a:p>
            <a:r>
              <a:rPr lang="fr-FR" dirty="0"/>
              <a:t>Electronique de lecture, </a:t>
            </a:r>
          </a:p>
          <a:p>
            <a:r>
              <a:rPr lang="fr-FR" dirty="0"/>
              <a:t>CEA</a:t>
            </a:r>
          </a:p>
          <a:p>
            <a:endParaRPr lang="fr-FR" dirty="0"/>
          </a:p>
          <a:p>
            <a:r>
              <a:rPr lang="fr-FR" dirty="0"/>
              <a:t>EIC France meeting, </a:t>
            </a:r>
          </a:p>
          <a:p>
            <a:r>
              <a:rPr lang="fr-FR" dirty="0"/>
              <a:t>octobre 2024</a:t>
            </a:r>
          </a:p>
        </p:txBody>
      </p:sp>
    </p:spTree>
    <p:extLst>
      <p:ext uri="{BB962C8B-B14F-4D97-AF65-F5344CB8AC3E}">
        <p14:creationId xmlns:p14="http://schemas.microsoft.com/office/powerpoint/2010/main" val="475560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99D4FB9-55A9-EED2-3411-0B9C230DA566}"/>
              </a:ext>
            </a:extLst>
          </p:cNvPr>
          <p:cNvPicPr>
            <a:picLocks noChangeAspect="1"/>
          </p:cNvPicPr>
          <p:nvPr/>
        </p:nvPicPr>
        <p:blipFill>
          <a:blip r:embed="rId2"/>
          <a:stretch>
            <a:fillRect/>
          </a:stretch>
        </p:blipFill>
        <p:spPr>
          <a:xfrm>
            <a:off x="2974924" y="-18675"/>
            <a:ext cx="9217076" cy="6907145"/>
          </a:xfrm>
          <a:prstGeom prst="rect">
            <a:avLst/>
          </a:prstGeom>
        </p:spPr>
      </p:pic>
      <p:sp>
        <p:nvSpPr>
          <p:cNvPr id="5" name="ZoneTexte 4">
            <a:extLst>
              <a:ext uri="{FF2B5EF4-FFF2-40B4-BE49-F238E27FC236}">
                <a16:creationId xmlns:a16="http://schemas.microsoft.com/office/drawing/2014/main" id="{1847FD60-E5E8-6F6F-A529-54268436E341}"/>
              </a:ext>
            </a:extLst>
          </p:cNvPr>
          <p:cNvSpPr txBox="1"/>
          <p:nvPr/>
        </p:nvSpPr>
        <p:spPr>
          <a:xfrm>
            <a:off x="119170" y="620610"/>
            <a:ext cx="2639520" cy="2031325"/>
          </a:xfrm>
          <a:prstGeom prst="rect">
            <a:avLst/>
          </a:prstGeom>
          <a:noFill/>
          <a:ln w="63500">
            <a:solidFill>
              <a:schemeClr val="accent1"/>
            </a:solidFill>
          </a:ln>
        </p:spPr>
        <p:txBody>
          <a:bodyPr wrap="square" rtlCol="0">
            <a:spAutoFit/>
          </a:bodyPr>
          <a:lstStyle/>
          <a:p>
            <a:r>
              <a:rPr lang="fr-FR" dirty="0"/>
              <a:t>Pour information.</a:t>
            </a:r>
          </a:p>
          <a:p>
            <a:r>
              <a:rPr lang="fr-FR" dirty="0"/>
              <a:t>Electronique de lecture, </a:t>
            </a:r>
          </a:p>
          <a:p>
            <a:r>
              <a:rPr lang="fr-FR" dirty="0"/>
              <a:t>CEA</a:t>
            </a:r>
          </a:p>
          <a:p>
            <a:endParaRPr lang="fr-FR" dirty="0"/>
          </a:p>
          <a:p>
            <a:r>
              <a:rPr lang="fr-FR" dirty="0"/>
              <a:t>D. Neyret</a:t>
            </a:r>
          </a:p>
          <a:p>
            <a:r>
              <a:rPr lang="fr-FR" dirty="0"/>
              <a:t>EIC France meeting, </a:t>
            </a:r>
          </a:p>
          <a:p>
            <a:r>
              <a:rPr lang="fr-FR" dirty="0"/>
              <a:t>octobre 2024</a:t>
            </a:r>
          </a:p>
        </p:txBody>
      </p:sp>
    </p:spTree>
    <p:extLst>
      <p:ext uri="{BB962C8B-B14F-4D97-AF65-F5344CB8AC3E}">
        <p14:creationId xmlns:p14="http://schemas.microsoft.com/office/powerpoint/2010/main" val="3472721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2">
            <a:extLst>
              <a:ext uri="{FF2B5EF4-FFF2-40B4-BE49-F238E27FC236}">
                <a16:creationId xmlns:a16="http://schemas.microsoft.com/office/drawing/2014/main" id="{271CF1C9-9C4A-E63D-5F13-4A756C41B564}"/>
              </a:ext>
            </a:extLst>
          </p:cNvPr>
          <p:cNvSpPr txBox="1">
            <a:spLocks/>
          </p:cNvSpPr>
          <p:nvPr/>
        </p:nvSpPr>
        <p:spPr>
          <a:xfrm>
            <a:off x="736600" y="6343650"/>
            <a:ext cx="8839200" cy="365125"/>
          </a:xfrm>
          <a:solidFill>
            <a:schemeClr val="bg1"/>
          </a:solidFill>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EIC France 2024 - CEA V. </a:t>
            </a:r>
            <a:r>
              <a:rPr lang="fr-FR" dirty="0" err="1"/>
              <a:t>Calvelli</a:t>
            </a:r>
            <a:endParaRPr lang="fr-FR" dirty="0"/>
          </a:p>
        </p:txBody>
      </p:sp>
      <p:sp>
        <p:nvSpPr>
          <p:cNvPr id="5" name="ZoneTexte 4">
            <a:extLst>
              <a:ext uri="{FF2B5EF4-FFF2-40B4-BE49-F238E27FC236}">
                <a16:creationId xmlns:a16="http://schemas.microsoft.com/office/drawing/2014/main" id="{BAB01D72-B42F-BDFE-55C6-ABAEB88AE5B2}"/>
              </a:ext>
            </a:extLst>
          </p:cNvPr>
          <p:cNvSpPr txBox="1"/>
          <p:nvPr/>
        </p:nvSpPr>
        <p:spPr>
          <a:xfrm>
            <a:off x="551230" y="1556740"/>
            <a:ext cx="2135450" cy="369332"/>
          </a:xfrm>
          <a:prstGeom prst="rect">
            <a:avLst/>
          </a:prstGeom>
          <a:solidFill>
            <a:srgbClr val="FFFFFF"/>
          </a:solidFill>
          <a:ln w="63500">
            <a:solidFill>
              <a:schemeClr val="accent1"/>
            </a:solidFill>
          </a:ln>
        </p:spPr>
        <p:txBody>
          <a:bodyPr wrap="square" rtlCol="0">
            <a:spAutoFit/>
          </a:bodyPr>
          <a:lstStyle/>
          <a:p>
            <a:r>
              <a:rPr lang="fr-FR" dirty="0"/>
              <a:t>Pour information</a:t>
            </a:r>
          </a:p>
        </p:txBody>
      </p:sp>
      <p:sp>
        <p:nvSpPr>
          <p:cNvPr id="6" name="TextBox 14">
            <a:extLst>
              <a:ext uri="{FF2B5EF4-FFF2-40B4-BE49-F238E27FC236}">
                <a16:creationId xmlns:a16="http://schemas.microsoft.com/office/drawing/2014/main" id="{1B9D75A8-7832-EF67-7FA4-4C43F8078C52}"/>
              </a:ext>
            </a:extLst>
          </p:cNvPr>
          <p:cNvSpPr txBox="1"/>
          <p:nvPr/>
        </p:nvSpPr>
        <p:spPr>
          <a:xfrm>
            <a:off x="911280" y="2413337"/>
            <a:ext cx="3000607" cy="2031325"/>
          </a:xfrm>
          <a:prstGeom prst="rect">
            <a:avLst/>
          </a:prstGeom>
          <a:solidFill>
            <a:srgbClr val="FFFFFF"/>
          </a:solidFill>
        </p:spPr>
        <p:txBody>
          <a:bodyPr wrap="square" rtlCol="0">
            <a:spAutoFit/>
          </a:bodyPr>
          <a:lstStyle/>
          <a:p>
            <a:pPr algn="ctr"/>
            <a:r>
              <a:rPr lang="fr-FR" b="1" dirty="0" err="1"/>
              <a:t>ePIC</a:t>
            </a:r>
            <a:r>
              <a:rPr lang="fr-FR" b="1" dirty="0"/>
              <a:t> </a:t>
            </a:r>
            <a:r>
              <a:rPr lang="fr-FR" b="1" dirty="0" err="1"/>
              <a:t>Magnet</a:t>
            </a:r>
            <a:endParaRPr lang="fr-FR" b="1" dirty="0"/>
          </a:p>
          <a:p>
            <a:pPr algn="ctr"/>
            <a:r>
              <a:rPr lang="fr-FR" b="1" dirty="0"/>
              <a:t>MARCO</a:t>
            </a:r>
          </a:p>
          <a:p>
            <a:endParaRPr lang="fr-FR" dirty="0"/>
          </a:p>
          <a:p>
            <a:pPr marL="285750" indent="-285750">
              <a:buFont typeface="Arial" panose="020B0604020202020204" pitchFamily="34" charset="0"/>
              <a:buChar char="•"/>
            </a:pPr>
            <a:r>
              <a:rPr lang="fr-FR" i="1" dirty="0"/>
              <a:t>IR6 : </a:t>
            </a:r>
            <a:r>
              <a:rPr lang="fr-FR" i="1" dirty="0" err="1"/>
              <a:t>ePIC</a:t>
            </a:r>
            <a:r>
              <a:rPr lang="fr-FR" i="1" dirty="0"/>
              <a:t> Detector</a:t>
            </a:r>
            <a:br>
              <a:rPr lang="fr-FR" dirty="0"/>
            </a:br>
            <a:r>
              <a:rPr lang="fr-FR" dirty="0"/>
              <a:t>MARCO </a:t>
            </a:r>
            <a:r>
              <a:rPr lang="fr-FR" dirty="0" err="1"/>
              <a:t>solenoid</a:t>
            </a:r>
            <a:br>
              <a:rPr lang="fr-FR" dirty="0"/>
            </a:br>
            <a:r>
              <a:rPr lang="fr-FR" dirty="0"/>
              <a:t>2 T, 2.84 m bore </a:t>
            </a:r>
            <a:r>
              <a:rPr lang="fr-FR" dirty="0" err="1"/>
              <a:t>diameter</a:t>
            </a:r>
            <a:r>
              <a:rPr lang="fr-FR" dirty="0"/>
              <a:t>, 3.84 m long</a:t>
            </a:r>
          </a:p>
        </p:txBody>
      </p:sp>
      <p:pic>
        <p:nvPicPr>
          <p:cNvPr id="7" name="Picture 8" descr="Diagram&#10;&#10;Description automatically generated">
            <a:extLst>
              <a:ext uri="{FF2B5EF4-FFF2-40B4-BE49-F238E27FC236}">
                <a16:creationId xmlns:a16="http://schemas.microsoft.com/office/drawing/2014/main" id="{0542EE19-55B5-D2F5-631B-380B326E1990}"/>
              </a:ext>
            </a:extLst>
          </p:cNvPr>
          <p:cNvPicPr>
            <a:picLocks noChangeAspect="1"/>
          </p:cNvPicPr>
          <p:nvPr/>
        </p:nvPicPr>
        <p:blipFill>
          <a:blip r:embed="rId2"/>
          <a:stretch>
            <a:fillRect/>
          </a:stretch>
        </p:blipFill>
        <p:spPr>
          <a:xfrm>
            <a:off x="4083477" y="1195690"/>
            <a:ext cx="3430905" cy="4431030"/>
          </a:xfrm>
          <a:prstGeom prst="rect">
            <a:avLst/>
          </a:prstGeom>
        </p:spPr>
      </p:pic>
      <p:sp>
        <p:nvSpPr>
          <p:cNvPr id="8" name="Oval 9">
            <a:extLst>
              <a:ext uri="{FF2B5EF4-FFF2-40B4-BE49-F238E27FC236}">
                <a16:creationId xmlns:a16="http://schemas.microsoft.com/office/drawing/2014/main" id="{8304A727-B540-3424-1774-074D0C4DF4B1}"/>
              </a:ext>
            </a:extLst>
          </p:cNvPr>
          <p:cNvSpPr/>
          <p:nvPr/>
        </p:nvSpPr>
        <p:spPr>
          <a:xfrm>
            <a:off x="5354687" y="3425571"/>
            <a:ext cx="425580" cy="4255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9" name="TextBox 12">
            <a:extLst>
              <a:ext uri="{FF2B5EF4-FFF2-40B4-BE49-F238E27FC236}">
                <a16:creationId xmlns:a16="http://schemas.microsoft.com/office/drawing/2014/main" id="{1A66FFEB-0DDB-9A09-B409-C93FFE4038EE}"/>
              </a:ext>
            </a:extLst>
          </p:cNvPr>
          <p:cNvSpPr txBox="1"/>
          <p:nvPr/>
        </p:nvSpPr>
        <p:spPr>
          <a:xfrm>
            <a:off x="5345562" y="3829623"/>
            <a:ext cx="463588" cy="307777"/>
          </a:xfrm>
          <a:prstGeom prst="rect">
            <a:avLst/>
          </a:prstGeom>
          <a:noFill/>
        </p:spPr>
        <p:txBody>
          <a:bodyPr wrap="none" rtlCol="0">
            <a:spAutoFit/>
          </a:bodyPr>
          <a:lstStyle/>
          <a:p>
            <a:r>
              <a:rPr lang="fr-FR" sz="1400" dirty="0"/>
              <a:t>IR6</a:t>
            </a:r>
            <a:endParaRPr lang="en-US" sz="1400" dirty="0"/>
          </a:p>
        </p:txBody>
      </p:sp>
      <p:sp>
        <p:nvSpPr>
          <p:cNvPr id="10" name="TextBox 13">
            <a:extLst>
              <a:ext uri="{FF2B5EF4-FFF2-40B4-BE49-F238E27FC236}">
                <a16:creationId xmlns:a16="http://schemas.microsoft.com/office/drawing/2014/main" id="{FF5C7EA6-40F8-8B69-BB91-9D27415F9FE9}"/>
              </a:ext>
            </a:extLst>
          </p:cNvPr>
          <p:cNvSpPr txBox="1"/>
          <p:nvPr/>
        </p:nvSpPr>
        <p:spPr>
          <a:xfrm>
            <a:off x="4083477" y="3242775"/>
            <a:ext cx="463588" cy="307777"/>
          </a:xfrm>
          <a:prstGeom prst="rect">
            <a:avLst/>
          </a:prstGeom>
          <a:noFill/>
        </p:spPr>
        <p:txBody>
          <a:bodyPr wrap="none" rtlCol="0">
            <a:spAutoFit/>
          </a:bodyPr>
          <a:lstStyle/>
          <a:p>
            <a:r>
              <a:rPr lang="fr-FR" sz="1400" dirty="0"/>
              <a:t>IR8</a:t>
            </a:r>
            <a:endParaRPr lang="en-US" sz="1400" dirty="0"/>
          </a:p>
        </p:txBody>
      </p:sp>
      <p:sp>
        <p:nvSpPr>
          <p:cNvPr id="11" name="Oval 10">
            <a:extLst>
              <a:ext uri="{FF2B5EF4-FFF2-40B4-BE49-F238E27FC236}">
                <a16:creationId xmlns:a16="http://schemas.microsoft.com/office/drawing/2014/main" id="{B8E362CB-7190-DF98-8EAE-C288D5DA422E}"/>
              </a:ext>
            </a:extLst>
          </p:cNvPr>
          <p:cNvSpPr/>
          <p:nvPr/>
        </p:nvSpPr>
        <p:spPr>
          <a:xfrm rot="1494055">
            <a:off x="4775156" y="3550452"/>
            <a:ext cx="495557" cy="214604"/>
          </a:xfrm>
          <a:prstGeom prst="ellipse">
            <a:avLst/>
          </a:prstGeom>
          <a:noFill/>
          <a:ln w="28575">
            <a:solidFill>
              <a:srgbClr val="E60019"/>
            </a:solidFill>
          </a:ln>
        </p:spPr>
        <p:style>
          <a:lnRef idx="2">
            <a:schemeClr val="dk1"/>
          </a:lnRef>
          <a:fillRef idx="1">
            <a:schemeClr val="lt1"/>
          </a:fillRef>
          <a:effectRef idx="0">
            <a:schemeClr val="dk1"/>
          </a:effectRef>
          <a:fontRef idx="minor">
            <a:schemeClr val="dk1"/>
          </a:fontRef>
        </p:style>
        <p:txBody>
          <a:bodyPr lIns="144000" tIns="108000" rIns="144000" bIns="144000" rtlCol="0" anchor="ctr">
            <a:spAutoFit/>
          </a:bodyPr>
          <a:lstStyle/>
          <a:p>
            <a:pPr algn="ctr"/>
            <a:endParaRPr lang="en-US" dirty="0"/>
          </a:p>
        </p:txBody>
      </p:sp>
      <p:sp>
        <p:nvSpPr>
          <p:cNvPr id="12" name="Oval 11">
            <a:extLst>
              <a:ext uri="{FF2B5EF4-FFF2-40B4-BE49-F238E27FC236}">
                <a16:creationId xmlns:a16="http://schemas.microsoft.com/office/drawing/2014/main" id="{24EC71F7-B584-F867-A8D5-9C50E11E3B0F}"/>
              </a:ext>
            </a:extLst>
          </p:cNvPr>
          <p:cNvSpPr/>
          <p:nvPr/>
        </p:nvSpPr>
        <p:spPr>
          <a:xfrm rot="20760391">
            <a:off x="5827744" y="3348797"/>
            <a:ext cx="495557" cy="214604"/>
          </a:xfrm>
          <a:prstGeom prst="ellipse">
            <a:avLst/>
          </a:prstGeom>
          <a:noFill/>
          <a:ln w="28575">
            <a:solidFill>
              <a:srgbClr val="E60019"/>
            </a:solidFill>
          </a:ln>
        </p:spPr>
        <p:style>
          <a:lnRef idx="2">
            <a:schemeClr val="dk1"/>
          </a:lnRef>
          <a:fillRef idx="1">
            <a:schemeClr val="lt1"/>
          </a:fillRef>
          <a:effectRef idx="0">
            <a:schemeClr val="dk1"/>
          </a:effectRef>
          <a:fontRef idx="minor">
            <a:schemeClr val="dk1"/>
          </a:fontRef>
        </p:style>
        <p:txBody>
          <a:bodyPr lIns="144000" tIns="108000" rIns="144000" bIns="144000" rtlCol="0" anchor="ctr">
            <a:spAutoFit/>
          </a:bodyPr>
          <a:lstStyle/>
          <a:p>
            <a:pPr algn="ctr"/>
            <a:endParaRPr lang="en-US" dirty="0"/>
          </a:p>
        </p:txBody>
      </p:sp>
      <p:sp>
        <p:nvSpPr>
          <p:cNvPr id="13" name="TextBox 15">
            <a:extLst>
              <a:ext uri="{FF2B5EF4-FFF2-40B4-BE49-F238E27FC236}">
                <a16:creationId xmlns:a16="http://schemas.microsoft.com/office/drawing/2014/main" id="{2F4E307E-7C50-96AB-BCEE-7D5E824178CD}"/>
              </a:ext>
            </a:extLst>
          </p:cNvPr>
          <p:cNvSpPr txBox="1"/>
          <p:nvPr/>
        </p:nvSpPr>
        <p:spPr>
          <a:xfrm>
            <a:off x="8017336" y="2242501"/>
            <a:ext cx="3716082" cy="2308324"/>
          </a:xfrm>
          <a:prstGeom prst="rect">
            <a:avLst/>
          </a:prstGeom>
          <a:noFill/>
        </p:spPr>
        <p:txBody>
          <a:bodyPr wrap="none" rtlCol="0">
            <a:spAutoFit/>
          </a:bodyPr>
          <a:lstStyle/>
          <a:p>
            <a:pPr algn="ctr"/>
            <a:r>
              <a:rPr lang="fr-FR" b="1" dirty="0"/>
              <a:t>Accelerator </a:t>
            </a:r>
            <a:r>
              <a:rPr lang="fr-FR" b="1" dirty="0" err="1"/>
              <a:t>Magnets</a:t>
            </a:r>
            <a:endParaRPr lang="fr-FR" b="1" dirty="0"/>
          </a:p>
          <a:p>
            <a:pPr algn="ctr"/>
            <a:r>
              <a:rPr lang="fr-FR" b="1" dirty="0"/>
              <a:t>SPIN ROTATORS</a:t>
            </a:r>
          </a:p>
          <a:p>
            <a:endParaRPr lang="fr-FR" b="1" dirty="0"/>
          </a:p>
          <a:p>
            <a:pPr marL="285750" indent="-285750">
              <a:buFont typeface="Arial" panose="020B0604020202020204" pitchFamily="34" charset="0"/>
              <a:buChar char="•"/>
            </a:pPr>
            <a:r>
              <a:rPr lang="fr-FR" dirty="0"/>
              <a:t>4 </a:t>
            </a:r>
            <a:r>
              <a:rPr lang="fr-FR" dirty="0" err="1"/>
              <a:t>solenoids</a:t>
            </a:r>
            <a:r>
              <a:rPr lang="fr-FR" dirty="0"/>
              <a:t> 2.5 m long</a:t>
            </a:r>
            <a:br>
              <a:rPr lang="fr-FR" dirty="0"/>
            </a:br>
            <a:r>
              <a:rPr lang="fr-FR" dirty="0"/>
              <a:t>8.5 T, 100 mm bore </a:t>
            </a:r>
            <a:r>
              <a:rPr lang="fr-FR" dirty="0" err="1"/>
              <a:t>diameter</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4 </a:t>
            </a:r>
            <a:r>
              <a:rPr lang="fr-FR" dirty="0" err="1"/>
              <a:t>solenoids</a:t>
            </a:r>
            <a:r>
              <a:rPr lang="fr-FR" dirty="0"/>
              <a:t> 6.6 m long</a:t>
            </a:r>
            <a:br>
              <a:rPr lang="fr-FR" dirty="0"/>
            </a:br>
            <a:r>
              <a:rPr lang="fr-FR" dirty="0"/>
              <a:t>8.5 T, 100 mm bore </a:t>
            </a:r>
            <a:r>
              <a:rPr lang="fr-FR" dirty="0" err="1"/>
              <a:t>diameter</a:t>
            </a:r>
            <a:endParaRPr lang="fr-FR" b="1" dirty="0"/>
          </a:p>
        </p:txBody>
      </p:sp>
    </p:spTree>
    <p:extLst>
      <p:ext uri="{BB962C8B-B14F-4D97-AF65-F5344CB8AC3E}">
        <p14:creationId xmlns:p14="http://schemas.microsoft.com/office/powerpoint/2010/main" val="398910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A3344A-CB64-D05A-FBC2-6AF54841B241}"/>
              </a:ext>
            </a:extLst>
          </p:cNvPr>
          <p:cNvSpPr>
            <a:spLocks noGrp="1"/>
          </p:cNvSpPr>
          <p:nvPr>
            <p:ph type="body" sz="quarter" idx="17"/>
          </p:nvPr>
        </p:nvSpPr>
        <p:spPr>
          <a:xfrm>
            <a:off x="3503640" y="2924930"/>
            <a:ext cx="10585470" cy="1231106"/>
          </a:xfrm>
        </p:spPr>
        <p:txBody>
          <a:bodyPr/>
          <a:lstStyle/>
          <a:p>
            <a:r>
              <a:rPr lang="fr-FR" sz="2800" dirty="0"/>
              <a:t>Cadrage CS IN2P3</a:t>
            </a:r>
          </a:p>
          <a:p>
            <a:endParaRPr lang="fr-FR" dirty="0"/>
          </a:p>
        </p:txBody>
      </p:sp>
    </p:spTree>
    <p:extLst>
      <p:ext uri="{BB962C8B-B14F-4D97-AF65-F5344CB8AC3E}">
        <p14:creationId xmlns:p14="http://schemas.microsoft.com/office/powerpoint/2010/main" val="3638735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458E067-C318-37BE-7951-A35468E15F48}"/>
              </a:ext>
            </a:extLst>
          </p:cNvPr>
          <p:cNvSpPr>
            <a:spLocks noGrp="1"/>
          </p:cNvSpPr>
          <p:nvPr>
            <p:ph type="body" sz="quarter" idx="14"/>
          </p:nvPr>
        </p:nvSpPr>
        <p:spPr/>
        <p:txBody>
          <a:bodyPr/>
          <a:lstStyle/>
          <a:p>
            <a:endParaRPr lang="fr-FR"/>
          </a:p>
        </p:txBody>
      </p:sp>
      <p:sp>
        <p:nvSpPr>
          <p:cNvPr id="4" name="ZoneTexte 3">
            <a:extLst>
              <a:ext uri="{FF2B5EF4-FFF2-40B4-BE49-F238E27FC236}">
                <a16:creationId xmlns:a16="http://schemas.microsoft.com/office/drawing/2014/main" id="{054FD1A2-3FCE-B122-9D15-59396D03AC53}"/>
              </a:ext>
            </a:extLst>
          </p:cNvPr>
          <p:cNvSpPr txBox="1"/>
          <p:nvPr/>
        </p:nvSpPr>
        <p:spPr>
          <a:xfrm>
            <a:off x="983290" y="197346"/>
            <a:ext cx="10441450" cy="6186309"/>
          </a:xfrm>
          <a:prstGeom prst="rect">
            <a:avLst/>
          </a:prstGeom>
          <a:solidFill>
            <a:schemeClr val="accent3">
              <a:lumMod val="20000"/>
              <a:lumOff val="80000"/>
            </a:schemeClr>
          </a:solidFill>
          <a:ln w="63500" cap="rnd">
            <a:solidFill>
              <a:schemeClr val="accent3">
                <a:lumMod val="60000"/>
                <a:lumOff val="40000"/>
              </a:schemeClr>
            </a:solidFill>
          </a:ln>
        </p:spPr>
        <p:txBody>
          <a:bodyPr wrap="square" rtlCol="0">
            <a:spAutoFit/>
          </a:bodyPr>
          <a:lstStyle/>
          <a:p>
            <a:pPr marL="285750" indent="-285750">
              <a:buFont typeface="Wingdings" pitchFamily="2" charset="2"/>
              <a:buChar char="Ø"/>
            </a:pPr>
            <a:r>
              <a:rPr lang="fr-FR" b="1" dirty="0">
                <a:solidFill>
                  <a:schemeClr val="tx1"/>
                </a:solidFill>
                <a:latin typeface="+mn-lt"/>
                <a:cs typeface="+mn-cs"/>
              </a:rPr>
              <a:t>Le projet Electron Ion </a:t>
            </a:r>
            <a:r>
              <a:rPr lang="fr-FR" b="1" dirty="0" err="1">
                <a:solidFill>
                  <a:schemeClr val="tx1"/>
                </a:solidFill>
                <a:latin typeface="+mn-lt"/>
                <a:cs typeface="+mn-cs"/>
              </a:rPr>
              <a:t>Collider</a:t>
            </a:r>
            <a:r>
              <a:rPr lang="fr-FR" b="1" dirty="0">
                <a:solidFill>
                  <a:schemeClr val="tx1"/>
                </a:solidFill>
                <a:latin typeface="+mn-lt"/>
                <a:cs typeface="+mn-cs"/>
              </a:rPr>
              <a:t> (EIC) est un projet majeur qui se dessine dans le contexte international pour la décennie à venir. Il s'agit d'un projet international de taille très importante à la fois d'un point de vue scientifique, technologique et financier</a:t>
            </a:r>
            <a:endParaRPr lang="fr-FR" b="1" dirty="0"/>
          </a:p>
          <a:p>
            <a:pPr marL="285750" indent="-285750">
              <a:buFont typeface="Wingdings" pitchFamily="2" charset="2"/>
              <a:buChar char="Ø"/>
            </a:pPr>
            <a:endParaRPr lang="fr-FR" b="1" dirty="0">
              <a:solidFill>
                <a:schemeClr val="tx1"/>
              </a:solidFill>
              <a:latin typeface="+mn-lt"/>
              <a:cs typeface="+mn-cs"/>
            </a:endParaRPr>
          </a:p>
          <a:p>
            <a:pPr marL="285750" indent="-285750">
              <a:buFont typeface="Wingdings" pitchFamily="2" charset="2"/>
              <a:buChar char="Ø"/>
            </a:pPr>
            <a:endParaRPr lang="fr-FR" b="1" dirty="0">
              <a:solidFill>
                <a:schemeClr val="tx1"/>
              </a:solidFill>
              <a:latin typeface="+mn-lt"/>
              <a:cs typeface="+mn-cs"/>
            </a:endParaRPr>
          </a:p>
          <a:p>
            <a:pPr marL="285750" indent="-285750">
              <a:buFont typeface="Wingdings" pitchFamily="2" charset="2"/>
              <a:buChar char="Ø"/>
            </a:pPr>
            <a:r>
              <a:rPr lang="fr-FR" b="1" dirty="0"/>
              <a:t>EIC est le seul collisionneur dont la construction est planifiée dans cette décennie. Avec ses hautes énergie et luminosité, ainsi que ses faisceaux d’ions et d’électrons polarisés, il sera une installation unique dans le contexte mondial, à la fois pour les défis technologiques que sa construction va permettre de franchir, ainsi que pour le programme scientifique que cette installation permettra de couvrir à partir de sa mise en opération</a:t>
            </a:r>
          </a:p>
          <a:p>
            <a:pPr marL="285750" indent="-285750">
              <a:buFont typeface="Wingdings" pitchFamily="2" charset="2"/>
              <a:buChar char="Ø"/>
            </a:pPr>
            <a:endParaRPr lang="fr-FR" b="1" dirty="0"/>
          </a:p>
          <a:p>
            <a:pPr marL="285750" indent="-285750">
              <a:buFont typeface="Wingdings" pitchFamily="2" charset="2"/>
              <a:buChar char="Ø"/>
            </a:pPr>
            <a:endParaRPr lang="fr-FR" b="1" dirty="0"/>
          </a:p>
          <a:p>
            <a:pPr marL="285750" indent="-285750">
              <a:buFont typeface="Wingdings" pitchFamily="2" charset="2"/>
              <a:buChar char="Ø"/>
            </a:pPr>
            <a:r>
              <a:rPr lang="fr-FR" b="1" dirty="0">
                <a:solidFill>
                  <a:schemeClr val="tx1"/>
                </a:solidFill>
                <a:latin typeface="+mn-lt"/>
                <a:cs typeface="+mn-cs"/>
              </a:rPr>
              <a:t>L'institut souhaite s'impliquer dans ce projet avec des contributions sur les parties "détecteur" et "accélérateur", avec des projets qui sont aujourd'hui à divers stades de maturité</a:t>
            </a:r>
          </a:p>
          <a:p>
            <a:pPr marL="285750" indent="-285750">
              <a:buFont typeface="Wingdings" pitchFamily="2" charset="2"/>
              <a:buChar char="Ø"/>
            </a:pPr>
            <a:endParaRPr lang="fr-FR" b="1" dirty="0">
              <a:solidFill>
                <a:schemeClr val="tx1"/>
              </a:solidFill>
              <a:latin typeface="+mn-lt"/>
              <a:cs typeface="+mn-cs"/>
            </a:endParaRPr>
          </a:p>
          <a:p>
            <a:pPr marL="285750" indent="-285750">
              <a:buFont typeface="Wingdings" pitchFamily="2" charset="2"/>
              <a:buChar char="Ø"/>
            </a:pPr>
            <a:endParaRPr lang="fr-FR" b="1" dirty="0">
              <a:solidFill>
                <a:schemeClr val="tx1"/>
              </a:solidFill>
              <a:latin typeface="+mn-lt"/>
              <a:cs typeface="+mn-cs"/>
            </a:endParaRPr>
          </a:p>
          <a:p>
            <a:pPr marL="285750" indent="-285750">
              <a:buFont typeface="Wingdings" pitchFamily="2" charset="2"/>
              <a:buChar char="Ø"/>
            </a:pPr>
            <a:r>
              <a:rPr lang="fr-FR" b="1" dirty="0">
                <a:solidFill>
                  <a:schemeClr val="tx1"/>
                </a:solidFill>
                <a:latin typeface="+mn-lt"/>
                <a:cs typeface="+mn-cs"/>
              </a:rPr>
              <a:t>Le conseil est sollicité pour donner un avis sur la stratégie globale que l'institut souhaite mettre en place dans le cadre de ce projet et sur les contributions envisagées, dans leur globalité et dans leurs spécificités. Il lui est également demandé d'évaluer les objectifs, l'impact scientifique attendu, ainsi que les moyens et leur organisation envisagés en vue des implications considérées. La contribution accélérateur est un point d’information</a:t>
            </a:r>
          </a:p>
        </p:txBody>
      </p:sp>
    </p:spTree>
    <p:extLst>
      <p:ext uri="{BB962C8B-B14F-4D97-AF65-F5344CB8AC3E}">
        <p14:creationId xmlns:p14="http://schemas.microsoft.com/office/powerpoint/2010/main" val="2542853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2A23241-9CAE-F999-0AE7-AA968A248D80}"/>
              </a:ext>
            </a:extLst>
          </p:cNvPr>
          <p:cNvPicPr>
            <a:picLocks noChangeAspect="1"/>
          </p:cNvPicPr>
          <p:nvPr/>
        </p:nvPicPr>
        <p:blipFill>
          <a:blip r:embed="rId3"/>
          <a:stretch>
            <a:fillRect/>
          </a:stretch>
        </p:blipFill>
        <p:spPr>
          <a:xfrm>
            <a:off x="623240" y="476590"/>
            <a:ext cx="5690876" cy="6237390"/>
          </a:xfrm>
          <a:prstGeom prst="rect">
            <a:avLst/>
          </a:prstGeom>
        </p:spPr>
      </p:pic>
      <p:sp>
        <p:nvSpPr>
          <p:cNvPr id="2" name="ZoneTexte 1">
            <a:extLst>
              <a:ext uri="{FF2B5EF4-FFF2-40B4-BE49-F238E27FC236}">
                <a16:creationId xmlns:a16="http://schemas.microsoft.com/office/drawing/2014/main" id="{9E197E37-6309-8CD1-4A2E-9912AA97FA98}"/>
              </a:ext>
            </a:extLst>
          </p:cNvPr>
          <p:cNvSpPr txBox="1"/>
          <p:nvPr/>
        </p:nvSpPr>
        <p:spPr>
          <a:xfrm>
            <a:off x="5519920" y="291924"/>
            <a:ext cx="3312460" cy="369332"/>
          </a:xfrm>
          <a:prstGeom prst="rect">
            <a:avLst/>
          </a:prstGeom>
          <a:noFill/>
        </p:spPr>
        <p:txBody>
          <a:bodyPr wrap="square" rtlCol="0">
            <a:spAutoFit/>
          </a:bodyPr>
          <a:lstStyle/>
          <a:p>
            <a:r>
              <a:rPr lang="fr-FR" dirty="0"/>
              <a:t>AGENDA</a:t>
            </a:r>
          </a:p>
        </p:txBody>
      </p:sp>
      <p:sp>
        <p:nvSpPr>
          <p:cNvPr id="3" name="ZoneTexte 2">
            <a:extLst>
              <a:ext uri="{FF2B5EF4-FFF2-40B4-BE49-F238E27FC236}">
                <a16:creationId xmlns:a16="http://schemas.microsoft.com/office/drawing/2014/main" id="{DFB33D85-C4C4-52AA-680C-46D2066FF57E}"/>
              </a:ext>
            </a:extLst>
          </p:cNvPr>
          <p:cNvSpPr txBox="1"/>
          <p:nvPr/>
        </p:nvSpPr>
        <p:spPr>
          <a:xfrm>
            <a:off x="5915975" y="2318012"/>
            <a:ext cx="5832810" cy="2554545"/>
          </a:xfrm>
          <a:prstGeom prst="rect">
            <a:avLst/>
          </a:prstGeom>
          <a:solidFill>
            <a:srgbClr val="FFFFFF"/>
          </a:solidFill>
        </p:spPr>
        <p:txBody>
          <a:bodyPr wrap="square" rtlCol="0">
            <a:spAutoFit/>
          </a:bodyPr>
          <a:lstStyle/>
          <a:p>
            <a:pPr marL="342900" indent="-342900">
              <a:buFont typeface="Wingdings" pitchFamily="2" charset="2"/>
              <a:buChar char="Ø"/>
            </a:pPr>
            <a:r>
              <a:rPr lang="fr-FR" sz="2000" b="1" dirty="0"/>
              <a:t>La partie du projet sur les Roman Pots est incluse dans la présentation de Carlos Munoz Camacho (mécanique) et dans la présentation de Christophe de La Taille pour EICROC</a:t>
            </a:r>
          </a:p>
          <a:p>
            <a:pPr marL="342900" indent="-342900">
              <a:buFont typeface="Wingdings" pitchFamily="2" charset="2"/>
              <a:buChar char="Ø"/>
            </a:pPr>
            <a:endParaRPr lang="fr-FR" sz="2000" b="1" dirty="0"/>
          </a:p>
          <a:p>
            <a:pPr marL="342900" indent="-342900">
              <a:buFont typeface="Wingdings" pitchFamily="2" charset="2"/>
              <a:buChar char="Ø"/>
            </a:pPr>
            <a:r>
              <a:rPr lang="fr-FR" sz="2000" b="1" dirty="0"/>
              <a:t>La contribution pour l’accélérateur est un point d’information</a:t>
            </a:r>
          </a:p>
        </p:txBody>
      </p:sp>
    </p:spTree>
    <p:extLst>
      <p:ext uri="{BB962C8B-B14F-4D97-AF65-F5344CB8AC3E}">
        <p14:creationId xmlns:p14="http://schemas.microsoft.com/office/powerpoint/2010/main" val="1102641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5FC55BC-73BA-7241-D377-BFEC23A87EA1}"/>
              </a:ext>
            </a:extLst>
          </p:cNvPr>
          <p:cNvSpPr>
            <a:spLocks noGrp="1"/>
          </p:cNvSpPr>
          <p:nvPr>
            <p:ph type="title"/>
          </p:nvPr>
        </p:nvSpPr>
        <p:spPr>
          <a:xfrm>
            <a:off x="0" y="2276840"/>
            <a:ext cx="5616575" cy="1296180"/>
          </a:xfrm>
          <a:noFill/>
          <a:ln>
            <a:noFill/>
          </a:ln>
        </p:spPr>
        <p:style>
          <a:lnRef idx="0">
            <a:scrgbClr r="0" g="0" b="0"/>
          </a:lnRef>
          <a:fillRef idx="0">
            <a:scrgbClr r="0" g="0" b="0"/>
          </a:fillRef>
          <a:effectRef idx="0">
            <a:scrgbClr r="0" g="0" b="0"/>
          </a:effectRef>
          <a:fontRef idx="minor">
            <a:schemeClr val="accent1"/>
          </a:fontRef>
        </p:style>
        <p:txBody>
          <a:bodyPr/>
          <a:lstStyle/>
          <a:p>
            <a:pPr algn="ctr"/>
            <a:r>
              <a:rPr lang="fr-FR" sz="4000" b="1" dirty="0">
                <a:latin typeface="IBM Plex Sans Light" panose="020B0403050203000203" pitchFamily="34" charset="0"/>
              </a:rPr>
              <a:t>Merci </a:t>
            </a:r>
            <a:br>
              <a:rPr lang="fr-FR" sz="4000" b="1" dirty="0">
                <a:latin typeface="IBM Plex Sans Light" panose="020B0403050203000203" pitchFamily="34" charset="0"/>
              </a:rPr>
            </a:br>
            <a:r>
              <a:rPr lang="fr-FR" sz="4000" b="1" dirty="0">
                <a:latin typeface="IBM Plex Sans Light" panose="020B0403050203000203" pitchFamily="34" charset="0"/>
              </a:rPr>
              <a:t>aux membres du CSI </a:t>
            </a:r>
            <a:br>
              <a:rPr lang="fr-FR" sz="4000" b="1" dirty="0">
                <a:latin typeface="IBM Plex Sans Light" panose="020B0403050203000203" pitchFamily="34" charset="0"/>
              </a:rPr>
            </a:br>
            <a:r>
              <a:rPr lang="fr-FR" sz="4000" b="1" dirty="0">
                <a:latin typeface="IBM Plex Sans Light" panose="020B0403050203000203" pitchFamily="34" charset="0"/>
              </a:rPr>
              <a:t>et aux rapporteurs  </a:t>
            </a:r>
          </a:p>
        </p:txBody>
      </p:sp>
      <p:sp>
        <p:nvSpPr>
          <p:cNvPr id="2" name="ZoneTexte 1">
            <a:extLst>
              <a:ext uri="{FF2B5EF4-FFF2-40B4-BE49-F238E27FC236}">
                <a16:creationId xmlns:a16="http://schemas.microsoft.com/office/drawing/2014/main" id="{66EE112A-0E9A-EFF9-1966-C0B371FD8446}"/>
              </a:ext>
            </a:extLst>
          </p:cNvPr>
          <p:cNvSpPr txBox="1"/>
          <p:nvPr/>
        </p:nvSpPr>
        <p:spPr>
          <a:xfrm>
            <a:off x="9624490" y="6453420"/>
            <a:ext cx="4032560" cy="338554"/>
          </a:xfrm>
          <a:prstGeom prst="rect">
            <a:avLst/>
          </a:prstGeom>
          <a:noFill/>
        </p:spPr>
        <p:txBody>
          <a:bodyPr wrap="square" rtlCol="0">
            <a:spAutoFit/>
          </a:bodyPr>
          <a:lstStyle/>
          <a:p>
            <a:r>
              <a:rPr lang="fr-FR" sz="1600" dirty="0">
                <a:solidFill>
                  <a:schemeClr val="bg1"/>
                </a:solidFill>
              </a:rPr>
              <a:t>https://</a:t>
            </a:r>
            <a:r>
              <a:rPr lang="fr-FR" sz="1600" dirty="0" err="1">
                <a:solidFill>
                  <a:schemeClr val="bg1"/>
                </a:solidFill>
              </a:rPr>
              <a:t>www.bnl.gov</a:t>
            </a:r>
            <a:r>
              <a:rPr lang="fr-FR" sz="1600" dirty="0">
                <a:solidFill>
                  <a:schemeClr val="bg1"/>
                </a:solidFill>
              </a:rPr>
              <a:t>/</a:t>
            </a:r>
            <a:r>
              <a:rPr lang="fr-FR" sz="1600" dirty="0" err="1">
                <a:solidFill>
                  <a:schemeClr val="bg1"/>
                </a:solidFill>
              </a:rPr>
              <a:t>eic</a:t>
            </a:r>
            <a:r>
              <a:rPr lang="fr-FR" sz="1600" dirty="0">
                <a:solidFill>
                  <a:schemeClr val="bg1"/>
                </a:solidFill>
              </a:rPr>
              <a:t>/</a:t>
            </a:r>
          </a:p>
        </p:txBody>
      </p:sp>
    </p:spTree>
    <p:extLst>
      <p:ext uri="{BB962C8B-B14F-4D97-AF65-F5344CB8AC3E}">
        <p14:creationId xmlns:p14="http://schemas.microsoft.com/office/powerpoint/2010/main" val="3672067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384324" y="-127117"/>
            <a:ext cx="12105373" cy="1026159"/>
          </a:xfrm>
        </p:spPr>
        <p:txBody>
          <a:bodyPr>
            <a:noAutofit/>
          </a:bodyPr>
          <a:lstStyle/>
          <a:p>
            <a:r>
              <a:rPr lang="en-US" sz="2800" b="1" dirty="0">
                <a:solidFill>
                  <a:schemeClr val="accent5">
                    <a:lumMod val="50000"/>
                  </a:schemeClr>
                </a:solidFill>
                <a:latin typeface="Arial" panose="020B0604020202020204" pitchFamily="34" charset="0"/>
                <a:cs typeface="Arial" panose="020B0604020202020204" pitchFamily="34" charset="0"/>
              </a:rPr>
              <a:t>The Scientific Foundation for an EIC was Built Over Two Decades</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D61868-5A5C-4FC7-A05B-CABDBD8D2E43}" type="slidenum">
              <a:rPr lang="en-US" smtClean="0"/>
              <a:pPr/>
              <a:t>4</a:t>
            </a:fld>
            <a:endParaRPr lang="en-US" dirty="0"/>
          </a:p>
        </p:txBody>
      </p:sp>
      <p:grpSp>
        <p:nvGrpSpPr>
          <p:cNvPr id="23" name="Group 22">
            <a:extLst>
              <a:ext uri="{FF2B5EF4-FFF2-40B4-BE49-F238E27FC236}">
                <a16:creationId xmlns:a16="http://schemas.microsoft.com/office/drawing/2014/main" id="{37D445C3-64F6-1D6D-DA70-41BEB9B90B5D}"/>
              </a:ext>
            </a:extLst>
          </p:cNvPr>
          <p:cNvGrpSpPr/>
          <p:nvPr/>
        </p:nvGrpSpPr>
        <p:grpSpPr>
          <a:xfrm>
            <a:off x="1610781" y="1109059"/>
            <a:ext cx="1548531" cy="2512409"/>
            <a:chOff x="5715000" y="3352800"/>
            <a:chExt cx="2003425" cy="2819400"/>
          </a:xfrm>
        </p:grpSpPr>
        <p:sp>
          <p:nvSpPr>
            <p:cNvPr id="24" name="Text Box 33">
              <a:extLst>
                <a:ext uri="{FF2B5EF4-FFF2-40B4-BE49-F238E27FC236}">
                  <a16:creationId xmlns:a16="http://schemas.microsoft.com/office/drawing/2014/main" id="{797C557A-7CE8-BF33-D4EC-46C92193EB36}"/>
                </a:ext>
              </a:extLst>
            </p:cNvPr>
            <p:cNvSpPr txBox="1">
              <a:spLocks noChangeArrowheads="1"/>
            </p:cNvSpPr>
            <p:nvPr/>
          </p:nvSpPr>
          <p:spPr bwMode="auto">
            <a:xfrm>
              <a:off x="6400801" y="3352800"/>
              <a:ext cx="612588"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latin typeface="Times New Roman" pitchFamily="18" charset="0"/>
                </a:rPr>
                <a:t>2002</a:t>
              </a:r>
            </a:p>
          </p:txBody>
        </p:sp>
        <p:pic>
          <p:nvPicPr>
            <p:cNvPr id="25" name="Picture 35" descr="LRP2002_Cover">
              <a:extLst>
                <a:ext uri="{FF2B5EF4-FFF2-40B4-BE49-F238E27FC236}">
                  <a16:creationId xmlns:a16="http://schemas.microsoft.com/office/drawing/2014/main" id="{5EBBA62F-7268-44E2-BDED-D32435FDC6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47DCFAE-D28F-49B8-CE67-7FAA6A74F379}"/>
              </a:ext>
            </a:extLst>
          </p:cNvPr>
          <p:cNvGrpSpPr/>
          <p:nvPr/>
        </p:nvGrpSpPr>
        <p:grpSpPr>
          <a:xfrm>
            <a:off x="2545179" y="1415676"/>
            <a:ext cx="1659010" cy="2467702"/>
            <a:chOff x="6796088" y="4034522"/>
            <a:chExt cx="2066925" cy="2823478"/>
          </a:xfrm>
        </p:grpSpPr>
        <p:sp>
          <p:nvSpPr>
            <p:cNvPr id="27" name="Text Box 38">
              <a:extLst>
                <a:ext uri="{FF2B5EF4-FFF2-40B4-BE49-F238E27FC236}">
                  <a16:creationId xmlns:a16="http://schemas.microsoft.com/office/drawing/2014/main" id="{0F580B66-71F2-93A3-F02D-5D1850CF2143}"/>
                </a:ext>
              </a:extLst>
            </p:cNvPr>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rPr>
                <a:t>2007</a:t>
              </a:r>
            </a:p>
          </p:txBody>
        </p:sp>
        <p:pic>
          <p:nvPicPr>
            <p:cNvPr id="28" name="Picture 39">
              <a:extLst>
                <a:ext uri="{FF2B5EF4-FFF2-40B4-BE49-F238E27FC236}">
                  <a16:creationId xmlns:a16="http://schemas.microsoft.com/office/drawing/2014/main" id="{E4865F80-7D1F-3D88-03D8-C42AB6E24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3">
            <a:extLst>
              <a:ext uri="{FF2B5EF4-FFF2-40B4-BE49-F238E27FC236}">
                <a16:creationId xmlns:a16="http://schemas.microsoft.com/office/drawing/2014/main" id="{A63D918F-3D43-0EF0-FE67-7308CFA3876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17" t="14020" r="13893" b="21884"/>
          <a:stretch/>
        </p:blipFill>
        <p:spPr bwMode="auto">
          <a:xfrm>
            <a:off x="3550697" y="189641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 Box 38">
            <a:extLst>
              <a:ext uri="{FF2B5EF4-FFF2-40B4-BE49-F238E27FC236}">
                <a16:creationId xmlns:a16="http://schemas.microsoft.com/office/drawing/2014/main" id="{5FBE2990-89C3-A21C-7AAF-F2679F7A6A47}"/>
              </a:ext>
            </a:extLst>
          </p:cNvPr>
          <p:cNvSpPr txBox="1">
            <a:spLocks noChangeArrowheads="1"/>
          </p:cNvSpPr>
          <p:nvPr/>
        </p:nvSpPr>
        <p:spPr bwMode="auto">
          <a:xfrm>
            <a:off x="4246356" y="1629261"/>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rPr>
              <a:t>2009</a:t>
            </a:r>
          </a:p>
        </p:txBody>
      </p:sp>
      <p:sp>
        <p:nvSpPr>
          <p:cNvPr id="36" name="Text Box 38">
            <a:extLst>
              <a:ext uri="{FF2B5EF4-FFF2-40B4-BE49-F238E27FC236}">
                <a16:creationId xmlns:a16="http://schemas.microsoft.com/office/drawing/2014/main" id="{D53E739D-867A-0172-8C66-C6667A795CA5}"/>
              </a:ext>
            </a:extLst>
          </p:cNvPr>
          <p:cNvSpPr txBox="1">
            <a:spLocks noChangeArrowheads="1"/>
          </p:cNvSpPr>
          <p:nvPr/>
        </p:nvSpPr>
        <p:spPr bwMode="auto">
          <a:xfrm>
            <a:off x="7017794" y="2558611"/>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rPr>
              <a:t>2013</a:t>
            </a:r>
          </a:p>
        </p:txBody>
      </p:sp>
      <p:sp>
        <p:nvSpPr>
          <p:cNvPr id="37" name="Text Box 38">
            <a:extLst>
              <a:ext uri="{FF2B5EF4-FFF2-40B4-BE49-F238E27FC236}">
                <a16:creationId xmlns:a16="http://schemas.microsoft.com/office/drawing/2014/main" id="{B479A1E1-398C-7CC4-D644-3CE99D20D0A7}"/>
              </a:ext>
            </a:extLst>
          </p:cNvPr>
          <p:cNvSpPr txBox="1">
            <a:spLocks noChangeArrowheads="1"/>
          </p:cNvSpPr>
          <p:nvPr/>
        </p:nvSpPr>
        <p:spPr bwMode="auto">
          <a:xfrm>
            <a:off x="7828392" y="2887952"/>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rPr>
              <a:t>2015</a:t>
            </a:r>
          </a:p>
        </p:txBody>
      </p:sp>
      <p:sp>
        <p:nvSpPr>
          <p:cNvPr id="38" name="Text Box 38">
            <a:extLst>
              <a:ext uri="{FF2B5EF4-FFF2-40B4-BE49-F238E27FC236}">
                <a16:creationId xmlns:a16="http://schemas.microsoft.com/office/drawing/2014/main" id="{D6B3A8F9-A4B4-6679-CFD5-A6BE11CFDEB4}"/>
              </a:ext>
            </a:extLst>
          </p:cNvPr>
          <p:cNvSpPr txBox="1">
            <a:spLocks noChangeArrowheads="1"/>
          </p:cNvSpPr>
          <p:nvPr/>
        </p:nvSpPr>
        <p:spPr bwMode="auto">
          <a:xfrm>
            <a:off x="8778535" y="3198634"/>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rPr>
              <a:t>2018</a:t>
            </a:r>
          </a:p>
        </p:txBody>
      </p:sp>
      <p:grpSp>
        <p:nvGrpSpPr>
          <p:cNvPr id="5" name="Group 4">
            <a:extLst>
              <a:ext uri="{FF2B5EF4-FFF2-40B4-BE49-F238E27FC236}">
                <a16:creationId xmlns:a16="http://schemas.microsoft.com/office/drawing/2014/main" id="{EFC07D5E-7BF8-BCEF-FBE2-FDC17DFAB67E}"/>
              </a:ext>
            </a:extLst>
          </p:cNvPr>
          <p:cNvGrpSpPr/>
          <p:nvPr/>
        </p:nvGrpSpPr>
        <p:grpSpPr>
          <a:xfrm>
            <a:off x="4571728" y="2054999"/>
            <a:ext cx="1667303" cy="2357675"/>
            <a:chOff x="3231954" y="1960294"/>
            <a:chExt cx="1667303" cy="2357675"/>
          </a:xfrm>
        </p:grpSpPr>
        <p:pic>
          <p:nvPicPr>
            <p:cNvPr id="31" name="Picture 30">
              <a:extLst>
                <a:ext uri="{FF2B5EF4-FFF2-40B4-BE49-F238E27FC236}">
                  <a16:creationId xmlns:a16="http://schemas.microsoft.com/office/drawing/2014/main" id="{CC99C0F6-0595-4834-F588-934E77F60C66}"/>
                </a:ext>
              </a:extLst>
            </p:cNvPr>
            <p:cNvPicPr>
              <a:picLocks noChangeAspect="1"/>
            </p:cNvPicPr>
            <p:nvPr/>
          </p:nvPicPr>
          <p:blipFill>
            <a:blip r:embed="rId6"/>
            <a:stretch>
              <a:fillRect/>
            </a:stretch>
          </p:blipFill>
          <p:spPr>
            <a:xfrm>
              <a:off x="3231954" y="2215053"/>
              <a:ext cx="1628839" cy="2102916"/>
            </a:xfrm>
            <a:prstGeom prst="rect">
              <a:avLst/>
            </a:prstGeom>
            <a:ln>
              <a:solidFill>
                <a:schemeClr val="tx1"/>
              </a:solidFill>
            </a:ln>
          </p:spPr>
        </p:pic>
        <p:sp>
          <p:nvSpPr>
            <p:cNvPr id="35" name="Text Box 38">
              <a:extLst>
                <a:ext uri="{FF2B5EF4-FFF2-40B4-BE49-F238E27FC236}">
                  <a16:creationId xmlns:a16="http://schemas.microsoft.com/office/drawing/2014/main" id="{25D95485-D7C2-5AD6-44FD-EE14BC325439}"/>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rPr>
                <a:t>2010</a:t>
              </a:r>
            </a:p>
          </p:txBody>
        </p:sp>
        <p:sp>
          <p:nvSpPr>
            <p:cNvPr id="42" name="TextBox 41">
              <a:extLst>
                <a:ext uri="{FF2B5EF4-FFF2-40B4-BE49-F238E27FC236}">
                  <a16:creationId xmlns:a16="http://schemas.microsoft.com/office/drawing/2014/main" id="{1BD174D8-D909-07E8-4226-72D5B1F569C4}"/>
                </a:ext>
              </a:extLst>
            </p:cNvPr>
            <p:cNvSpPr txBox="1"/>
            <p:nvPr/>
          </p:nvSpPr>
          <p:spPr>
            <a:xfrm>
              <a:off x="3357006" y="2215876"/>
              <a:ext cx="1542251" cy="338554"/>
            </a:xfrm>
            <a:prstGeom prst="rect">
              <a:avLst/>
            </a:prstGeom>
            <a:solidFill>
              <a:schemeClr val="bg1"/>
            </a:solidFill>
          </p:spPr>
          <p:txBody>
            <a:bodyPr wrap="square" rtlCol="0">
              <a:spAutoFit/>
            </a:bodyPr>
            <a:lstStyle/>
            <a:p>
              <a:r>
                <a:rPr lang="en-US" sz="800" dirty="0">
                  <a:solidFill>
                    <a:prstClr val="black"/>
                  </a:solidFill>
                  <a:latin typeface="Calibri"/>
                </a:rPr>
                <a:t>Gluons and the Quark Sea at High Energies</a:t>
              </a:r>
            </a:p>
          </p:txBody>
        </p:sp>
      </p:grpSp>
      <p:sp>
        <p:nvSpPr>
          <p:cNvPr id="44" name="Text Box 38">
            <a:extLst>
              <a:ext uri="{FF2B5EF4-FFF2-40B4-BE49-F238E27FC236}">
                <a16:creationId xmlns:a16="http://schemas.microsoft.com/office/drawing/2014/main" id="{E75D2DE1-B4C8-06E3-7BA4-58005E389115}"/>
              </a:ext>
            </a:extLst>
          </p:cNvPr>
          <p:cNvSpPr txBox="1">
            <a:spLocks noChangeArrowheads="1"/>
          </p:cNvSpPr>
          <p:nvPr/>
        </p:nvSpPr>
        <p:spPr bwMode="auto">
          <a:xfrm>
            <a:off x="6239030" y="2303945"/>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rPr>
              <a:t>2012</a:t>
            </a:r>
          </a:p>
        </p:txBody>
      </p:sp>
      <p:sp>
        <p:nvSpPr>
          <p:cNvPr id="45" name="TextBox 44">
            <a:extLst>
              <a:ext uri="{FF2B5EF4-FFF2-40B4-BE49-F238E27FC236}">
                <a16:creationId xmlns:a16="http://schemas.microsoft.com/office/drawing/2014/main" id="{985AAA40-A182-DD7B-CB39-A04FD3A2DDB9}"/>
              </a:ext>
            </a:extLst>
          </p:cNvPr>
          <p:cNvSpPr txBox="1"/>
          <p:nvPr/>
        </p:nvSpPr>
        <p:spPr>
          <a:xfrm>
            <a:off x="1610780" y="4081695"/>
            <a:ext cx="1200752"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“…essential accelerator and detector R&amp;D [for EIC] should be given very high priority</a:t>
            </a:r>
          </a:p>
          <a:p>
            <a:r>
              <a:rPr lang="en-US" sz="1200" dirty="0">
                <a:latin typeface="Arial" panose="020B0604020202020204" pitchFamily="34" charset="0"/>
                <a:cs typeface="Arial" panose="020B0604020202020204" pitchFamily="34" charset="0"/>
              </a:rPr>
              <a:t>in the short term.”</a:t>
            </a:r>
          </a:p>
        </p:txBody>
      </p:sp>
      <p:sp>
        <p:nvSpPr>
          <p:cNvPr id="46" name="TextBox 45">
            <a:extLst>
              <a:ext uri="{FF2B5EF4-FFF2-40B4-BE49-F238E27FC236}">
                <a16:creationId xmlns:a16="http://schemas.microsoft.com/office/drawing/2014/main" id="{D84D8178-B82F-1435-33F8-533BAC116E4A}"/>
              </a:ext>
            </a:extLst>
          </p:cNvPr>
          <p:cNvSpPr txBox="1"/>
          <p:nvPr/>
        </p:nvSpPr>
        <p:spPr>
          <a:xfrm>
            <a:off x="2788739" y="4272896"/>
            <a:ext cx="1220680"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allocation of resources …to lay the foundation for a polarized Electron-Ion Collider…”</a:t>
            </a:r>
          </a:p>
        </p:txBody>
      </p:sp>
      <p:sp>
        <p:nvSpPr>
          <p:cNvPr id="47" name="TextBox 46">
            <a:extLst>
              <a:ext uri="{FF2B5EF4-FFF2-40B4-BE49-F238E27FC236}">
                <a16:creationId xmlns:a16="http://schemas.microsoft.com/office/drawing/2014/main" id="{F573B0A0-40EE-7D31-13CE-EF34E7B2113B}"/>
              </a:ext>
            </a:extLst>
          </p:cNvPr>
          <p:cNvSpPr txBox="1"/>
          <p:nvPr/>
        </p:nvSpPr>
        <p:spPr>
          <a:xfrm>
            <a:off x="3898219" y="4552451"/>
            <a:ext cx="118905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new dedicated facility will be essential for answering some of the most central questions.”</a:t>
            </a:r>
          </a:p>
        </p:txBody>
      </p:sp>
      <p:sp>
        <p:nvSpPr>
          <p:cNvPr id="48" name="Rectangle 4">
            <a:extLst>
              <a:ext uri="{FF2B5EF4-FFF2-40B4-BE49-F238E27FC236}">
                <a16:creationId xmlns:a16="http://schemas.microsoft.com/office/drawing/2014/main" id="{790AA13D-A951-2211-E1FB-CA4895E359D9}"/>
              </a:ext>
            </a:extLst>
          </p:cNvPr>
          <p:cNvSpPr>
            <a:spLocks noChangeArrowheads="1"/>
          </p:cNvSpPr>
          <p:nvPr/>
        </p:nvSpPr>
        <p:spPr bwMode="auto">
          <a:xfrm>
            <a:off x="3493348"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C6CB773-D085-95A6-FE02-A4C833673B22}"/>
              </a:ext>
            </a:extLst>
          </p:cNvPr>
          <p:cNvSpPr txBox="1"/>
          <p:nvPr/>
        </p:nvSpPr>
        <p:spPr>
          <a:xfrm>
            <a:off x="7272314" y="1245559"/>
            <a:ext cx="1582388" cy="1569660"/>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“a high-energy high-luminosity polarized EIC [is] the highest priority for new facility construction following the completion of FRIB.”</a:t>
            </a:r>
          </a:p>
          <a:p>
            <a:endParaRPr lang="en-US" sz="1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8AC92B9-DFD8-6C0D-E3F7-F4BE3DC45335}"/>
              </a:ext>
            </a:extLst>
          </p:cNvPr>
          <p:cNvSpPr txBox="1"/>
          <p:nvPr/>
        </p:nvSpPr>
        <p:spPr>
          <a:xfrm>
            <a:off x="8804978" y="1450828"/>
            <a:ext cx="1628454" cy="1754326"/>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FBF773-E716-C1A5-5592-71A1E8082FDF}"/>
              </a:ext>
            </a:extLst>
          </p:cNvPr>
          <p:cNvSpPr txBox="1"/>
          <p:nvPr/>
        </p:nvSpPr>
        <p:spPr>
          <a:xfrm>
            <a:off x="5011145" y="4816714"/>
            <a:ext cx="2058205"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quantitative study of matter in this new regime [where abundant gluons dominate] requires a new experimental facility: an Electron Ion Collider..”</a:t>
            </a:r>
          </a:p>
        </p:txBody>
      </p:sp>
      <p:sp>
        <p:nvSpPr>
          <p:cNvPr id="52" name="TextBox 51">
            <a:extLst>
              <a:ext uri="{FF2B5EF4-FFF2-40B4-BE49-F238E27FC236}">
                <a16:creationId xmlns:a16="http://schemas.microsoft.com/office/drawing/2014/main" id="{E245FFAE-48A8-2E88-F6C9-1FDDF4EF478F}"/>
              </a:ext>
            </a:extLst>
          </p:cNvPr>
          <p:cNvSpPr txBox="1"/>
          <p:nvPr/>
        </p:nvSpPr>
        <p:spPr>
          <a:xfrm>
            <a:off x="5703471" y="1096652"/>
            <a:ext cx="1504254" cy="1200329"/>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Electron-Ion </a:t>
            </a:r>
            <a:r>
              <a:rPr lang="en-US" sz="1200" dirty="0" err="1">
                <a:uFill>
                  <a:solidFill>
                    <a:srgbClr val="413E40"/>
                  </a:solidFill>
                </a:uFill>
                <a:latin typeface="Arial" panose="020B0604020202020204" pitchFamily="34" charset="0"/>
                <a:ea typeface="ＭＳ Ｐゴシック" charset="0"/>
                <a:cs typeface="Arial" panose="020B0604020202020204" pitchFamily="34" charset="0"/>
              </a:rPr>
              <a:t>Collider..</a:t>
            </a:r>
            <a:r>
              <a:rPr lang="en-US" sz="1200" i="1" dirty="0" err="1">
                <a:uFill>
                  <a:solidFill>
                    <a:srgbClr val="E32400"/>
                  </a:solidFill>
                </a:uFill>
                <a:latin typeface="Arial" panose="020B0604020202020204" pitchFamily="34" charset="0"/>
                <a:ea typeface="ＭＳ Ｐゴシック" charset="0"/>
                <a:cs typeface="Arial" panose="020B0604020202020204" pitchFamily="34" charset="0"/>
              </a:rPr>
              <a:t>central</a:t>
            </a:r>
            <a:r>
              <a:rPr lang="en-US" sz="1200" i="1" dirty="0">
                <a:uFill>
                  <a:solidFill>
                    <a:srgbClr val="413E40"/>
                  </a:solidFill>
                </a:uFill>
                <a:latin typeface="Arial" panose="020B0604020202020204" pitchFamily="34" charset="0"/>
                <a:ea typeface="ＭＳ Ｐゴシック" charset="0"/>
                <a:cs typeface="Arial" panose="020B0604020202020204" pitchFamily="34" charset="0"/>
              </a:rPr>
              <a:t> </a:t>
            </a:r>
            <a:r>
              <a:rPr lang="en-US" sz="1200" dirty="0">
                <a:uFill>
                  <a:solidFill>
                    <a:srgbClr val="413E40"/>
                  </a:solidFill>
                </a:uFill>
                <a:latin typeface="Arial" panose="020B0604020202020204" pitchFamily="34" charset="0"/>
                <a:ea typeface="ＭＳ Ｐゴシック" charset="0"/>
                <a:cs typeface="Arial" panose="020B0604020202020204" pitchFamily="34" charset="0"/>
              </a:rPr>
              <a:t>to the nuclear science program of the  next decade.</a:t>
            </a:r>
          </a:p>
          <a:p>
            <a:endParaRPr lang="en-US" sz="1200" dirty="0">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095DA0BD-C2A3-2F41-6F52-A626E6E1A4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6031" y="256711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936D705-5432-0863-6C38-3C86E31FDDEB}"/>
              </a:ext>
            </a:extLst>
          </p:cNvPr>
          <p:cNvGrpSpPr/>
          <p:nvPr/>
        </p:nvGrpSpPr>
        <p:grpSpPr>
          <a:xfrm>
            <a:off x="6292506" y="2850198"/>
            <a:ext cx="1525844" cy="1971852"/>
            <a:chOff x="5134513" y="2818820"/>
            <a:chExt cx="1525844" cy="1971852"/>
          </a:xfrm>
        </p:grpSpPr>
        <p:pic>
          <p:nvPicPr>
            <p:cNvPr id="33" name="Picture 32">
              <a:extLst>
                <a:ext uri="{FF2B5EF4-FFF2-40B4-BE49-F238E27FC236}">
                  <a16:creationId xmlns:a16="http://schemas.microsoft.com/office/drawing/2014/main" id="{1E03EAE9-F4FE-C366-C377-B6F0F7A4A77D}"/>
                </a:ext>
              </a:extLst>
            </p:cNvPr>
            <p:cNvPicPr>
              <a:picLocks noChangeAspect="1"/>
            </p:cNvPicPr>
            <p:nvPr/>
          </p:nvPicPr>
          <p:blipFill>
            <a:blip r:embed="rId8"/>
            <a:stretch>
              <a:fillRect/>
            </a:stretch>
          </p:blipFill>
          <p:spPr>
            <a:xfrm>
              <a:off x="5134513" y="2818820"/>
              <a:ext cx="1525844" cy="1971852"/>
            </a:xfrm>
            <a:prstGeom prst="rect">
              <a:avLst/>
            </a:prstGeom>
            <a:solidFill>
              <a:schemeClr val="bg1"/>
            </a:solidFill>
            <a:ln>
              <a:solidFill>
                <a:schemeClr val="tx1"/>
              </a:solidFill>
            </a:ln>
          </p:spPr>
        </p:pic>
        <p:sp>
          <p:nvSpPr>
            <p:cNvPr id="39" name="TextBox 38">
              <a:extLst>
                <a:ext uri="{FF2B5EF4-FFF2-40B4-BE49-F238E27FC236}">
                  <a16:creationId xmlns:a16="http://schemas.microsoft.com/office/drawing/2014/main" id="{4F8801EB-8B73-6362-A9EF-CA08165ED3AD}"/>
                </a:ext>
              </a:extLst>
            </p:cNvPr>
            <p:cNvSpPr txBox="1"/>
            <p:nvPr/>
          </p:nvSpPr>
          <p:spPr>
            <a:xfrm>
              <a:off x="5279018" y="3067798"/>
              <a:ext cx="1206501" cy="553998"/>
            </a:xfrm>
            <a:prstGeom prst="rect">
              <a:avLst/>
            </a:prstGeom>
            <a:solidFill>
              <a:schemeClr val="bg1"/>
            </a:solidFill>
          </p:spPr>
          <p:txBody>
            <a:bodyPr wrap="square" rtlCol="0">
              <a:spAutoFit/>
            </a:bodyPr>
            <a:lstStyle/>
            <a:p>
              <a:r>
                <a:rPr lang="en-US" sz="1000" dirty="0">
                  <a:solidFill>
                    <a:prstClr val="black"/>
                  </a:solidFill>
                  <a:latin typeface="Calibri"/>
                </a:rPr>
                <a:t>Major Nuclear Physics Facilities for the Next Decade</a:t>
              </a:r>
            </a:p>
          </p:txBody>
        </p:sp>
        <p:sp>
          <p:nvSpPr>
            <p:cNvPr id="40" name="TextBox 39">
              <a:extLst>
                <a:ext uri="{FF2B5EF4-FFF2-40B4-BE49-F238E27FC236}">
                  <a16:creationId xmlns:a16="http://schemas.microsoft.com/office/drawing/2014/main" id="{268D9F18-44B3-3FF9-4DF2-49AE7A59EC66}"/>
                </a:ext>
              </a:extLst>
            </p:cNvPr>
            <p:cNvSpPr txBox="1"/>
            <p:nvPr/>
          </p:nvSpPr>
          <p:spPr>
            <a:xfrm>
              <a:off x="5624519" y="3752531"/>
              <a:ext cx="559064" cy="276999"/>
            </a:xfrm>
            <a:prstGeom prst="rect">
              <a:avLst/>
            </a:prstGeom>
            <a:solidFill>
              <a:schemeClr val="bg1"/>
            </a:solidFill>
          </p:spPr>
          <p:txBody>
            <a:bodyPr wrap="none" rtlCol="0">
              <a:spAutoFit/>
            </a:bodyPr>
            <a:lstStyle/>
            <a:p>
              <a:r>
                <a:rPr lang="en-US" sz="1200" dirty="0">
                  <a:solidFill>
                    <a:prstClr val="black"/>
                  </a:solidFill>
                  <a:latin typeface="Calibri"/>
                </a:rPr>
                <a:t>NSAC </a:t>
              </a:r>
            </a:p>
          </p:txBody>
        </p:sp>
        <p:sp>
          <p:nvSpPr>
            <p:cNvPr id="41" name="TextBox 40">
              <a:extLst>
                <a:ext uri="{FF2B5EF4-FFF2-40B4-BE49-F238E27FC236}">
                  <a16:creationId xmlns:a16="http://schemas.microsoft.com/office/drawing/2014/main" id="{67440DAB-29E0-CD4C-868E-C0E9A4DED799}"/>
                </a:ext>
              </a:extLst>
            </p:cNvPr>
            <p:cNvSpPr txBox="1"/>
            <p:nvPr/>
          </p:nvSpPr>
          <p:spPr>
            <a:xfrm>
              <a:off x="5414151" y="4259560"/>
              <a:ext cx="1005403" cy="246221"/>
            </a:xfrm>
            <a:prstGeom prst="rect">
              <a:avLst/>
            </a:prstGeom>
            <a:noFill/>
          </p:spPr>
          <p:txBody>
            <a:bodyPr wrap="none" rtlCol="0">
              <a:spAutoFit/>
            </a:bodyPr>
            <a:lstStyle/>
            <a:p>
              <a:r>
                <a:rPr lang="en-US" sz="1000" dirty="0">
                  <a:solidFill>
                    <a:prstClr val="black"/>
                  </a:solidFill>
                  <a:latin typeface="Calibri"/>
                </a:rPr>
                <a:t>March 14, 2013</a:t>
              </a:r>
            </a:p>
          </p:txBody>
        </p:sp>
      </p:grpSp>
      <p:pic>
        <p:nvPicPr>
          <p:cNvPr id="34" name="Picture 2">
            <a:extLst>
              <a:ext uri="{FF2B5EF4-FFF2-40B4-BE49-F238E27FC236}">
                <a16:creationId xmlns:a16="http://schemas.microsoft.com/office/drawing/2014/main" id="{17556BDB-4721-E60E-3281-80CD7515FB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96149" y="314392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2">
            <a:extLst>
              <a:ext uri="{FF2B5EF4-FFF2-40B4-BE49-F238E27FC236}">
                <a16:creationId xmlns:a16="http://schemas.microsoft.com/office/drawing/2014/main" id="{B5C2C141-6E2A-CF47-C080-B05FAB1693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5149" y="3473269"/>
            <a:ext cx="1628454" cy="2326363"/>
          </a:xfrm>
          <a:prstGeom prst="rect">
            <a:avLst/>
          </a:prstGeom>
        </p:spPr>
      </p:pic>
      <p:sp>
        <p:nvSpPr>
          <p:cNvPr id="54" name="Text Box 38">
            <a:extLst>
              <a:ext uri="{FF2B5EF4-FFF2-40B4-BE49-F238E27FC236}">
                <a16:creationId xmlns:a16="http://schemas.microsoft.com/office/drawing/2014/main" id="{053C6BC2-495C-0151-F4C4-C0A4DB4EEA81}"/>
              </a:ext>
            </a:extLst>
          </p:cNvPr>
          <p:cNvSpPr txBox="1">
            <a:spLocks noChangeArrowheads="1"/>
          </p:cNvSpPr>
          <p:nvPr/>
        </p:nvSpPr>
        <p:spPr bwMode="auto">
          <a:xfrm>
            <a:off x="9573603" y="3726191"/>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rPr>
              <a:t>2021</a:t>
            </a:r>
          </a:p>
        </p:txBody>
      </p:sp>
      <p:pic>
        <p:nvPicPr>
          <p:cNvPr id="53" name="Picture 52">
            <a:extLst>
              <a:ext uri="{FF2B5EF4-FFF2-40B4-BE49-F238E27FC236}">
                <a16:creationId xmlns:a16="http://schemas.microsoft.com/office/drawing/2014/main" id="{7960A5F5-A8BB-6021-2C01-2732CF17457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13190" y="3975729"/>
            <a:ext cx="1654810" cy="2139315"/>
          </a:xfrm>
          <a:prstGeom prst="rect">
            <a:avLst/>
          </a:prstGeom>
          <a:noFill/>
          <a:ln>
            <a:noFill/>
          </a:ln>
        </p:spPr>
      </p:pic>
      <p:sp>
        <p:nvSpPr>
          <p:cNvPr id="7" name="Rectangle 6">
            <a:extLst>
              <a:ext uri="{FF2B5EF4-FFF2-40B4-BE49-F238E27FC236}">
                <a16:creationId xmlns:a16="http://schemas.microsoft.com/office/drawing/2014/main" id="{66723EC9-F5D6-2E05-8976-AF327A2B5AA0}"/>
              </a:ext>
            </a:extLst>
          </p:cNvPr>
          <p:cNvSpPr/>
          <p:nvPr/>
        </p:nvSpPr>
        <p:spPr>
          <a:xfrm>
            <a:off x="2740164" y="6186182"/>
            <a:ext cx="7663959" cy="617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18C5C1B-4CD0-8046-5BD0-59E16FA46C2C}"/>
              </a:ext>
            </a:extLst>
          </p:cNvPr>
          <p:cNvSpPr txBox="1"/>
          <p:nvPr/>
        </p:nvSpPr>
        <p:spPr bwMode="auto">
          <a:xfrm>
            <a:off x="267343" y="6278236"/>
            <a:ext cx="7561049" cy="523220"/>
          </a:xfrm>
          <a:prstGeom prst="rect">
            <a:avLst/>
          </a:prstGeom>
          <a:solidFill>
            <a:srgbClr val="FFFFFF"/>
          </a:solidFill>
        </p:spPr>
        <p:txBody>
          <a:bodyPr wrap="square" rtlCol="0">
            <a:spAutoFit/>
          </a:bodyPr>
          <a:lstStyle/>
          <a:p>
            <a:r>
              <a:rPr lang="en-US" sz="1400" b="0" i="1" dirty="0"/>
              <a:t>From E..C. </a:t>
            </a:r>
            <a:r>
              <a:rPr lang="en-US" sz="1400" b="0" i="1" dirty="0" err="1"/>
              <a:t>Aschenauer</a:t>
            </a:r>
            <a:r>
              <a:rPr lang="en-US" sz="1400" b="0" i="1" dirty="0"/>
              <a:t> (BNL), R. Ent (</a:t>
            </a:r>
            <a:r>
              <a:rPr lang="en-US" sz="1400" b="0" i="1" dirty="0" err="1"/>
              <a:t>Jlab</a:t>
            </a:r>
            <a:r>
              <a:rPr lang="en-US" sz="1400" b="0" i="1" dirty="0"/>
              <a:t>), </a:t>
            </a:r>
            <a:r>
              <a:rPr lang="en-US" sz="1400" b="0" i="1" dirty="0">
                <a:cs typeface="Arial" panose="020B0604020202020204" pitchFamily="34" charset="0"/>
              </a:rPr>
              <a:t>Co-Associate Directors for the Experimental Program, RRB Meeting, October 2022</a:t>
            </a:r>
          </a:p>
        </p:txBody>
      </p:sp>
    </p:spTree>
    <p:extLst>
      <p:ext uri="{BB962C8B-B14F-4D97-AF65-F5344CB8AC3E}">
        <p14:creationId xmlns:p14="http://schemas.microsoft.com/office/powerpoint/2010/main" val="2950741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D94B-200B-10B3-5415-6C5E93BCE85F}"/>
              </a:ext>
            </a:extLst>
          </p:cNvPr>
          <p:cNvSpPr>
            <a:spLocks noGrp="1"/>
          </p:cNvSpPr>
          <p:nvPr>
            <p:ph type="title"/>
          </p:nvPr>
        </p:nvSpPr>
        <p:spPr>
          <a:xfrm>
            <a:off x="551230" y="171329"/>
            <a:ext cx="11499925" cy="825178"/>
          </a:xfrm>
        </p:spPr>
        <p:txBody>
          <a:bodyPr>
            <a:normAutofit/>
          </a:bodyPr>
          <a:lstStyle/>
          <a:p>
            <a:pPr algn="ctr"/>
            <a:r>
              <a:rPr lang="fr-FR" sz="3200" dirty="0"/>
              <a:t>Le début et la structuration du projet EIC   </a:t>
            </a:r>
          </a:p>
        </p:txBody>
      </p:sp>
      <p:sp>
        <p:nvSpPr>
          <p:cNvPr id="5" name="Slide Number Placeholder 4">
            <a:extLst>
              <a:ext uri="{FF2B5EF4-FFF2-40B4-BE49-F238E27FC236}">
                <a16:creationId xmlns:a16="http://schemas.microsoft.com/office/drawing/2014/main" id="{A354C698-E3D3-BD94-EA54-DA0B4314DAC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D61868-5A5C-4FC7-A05B-CABDBD8D2E43}" type="slidenum">
              <a:rPr lang="en-US" smtClean="0"/>
              <a:pPr/>
              <a:t>5</a:t>
            </a:fld>
            <a:endParaRPr lang="en-US" dirty="0"/>
          </a:p>
        </p:txBody>
      </p:sp>
      <p:sp>
        <p:nvSpPr>
          <p:cNvPr id="4" name="Rectangle 3">
            <a:extLst>
              <a:ext uri="{FF2B5EF4-FFF2-40B4-BE49-F238E27FC236}">
                <a16:creationId xmlns:a16="http://schemas.microsoft.com/office/drawing/2014/main" id="{3C898B4E-486E-8B6A-4813-01CAD5AFC4E0}"/>
              </a:ext>
            </a:extLst>
          </p:cNvPr>
          <p:cNvSpPr/>
          <p:nvPr/>
        </p:nvSpPr>
        <p:spPr>
          <a:xfrm>
            <a:off x="407210" y="6165380"/>
            <a:ext cx="3456480" cy="556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Content Placeholder 2">
            <a:extLst>
              <a:ext uri="{FF2B5EF4-FFF2-40B4-BE49-F238E27FC236}">
                <a16:creationId xmlns:a16="http://schemas.microsoft.com/office/drawing/2014/main" id="{21C23D8E-5554-CFD1-5499-29CA68308F77}"/>
              </a:ext>
            </a:extLst>
          </p:cNvPr>
          <p:cNvSpPr>
            <a:spLocks noGrp="1"/>
          </p:cNvSpPr>
          <p:nvPr>
            <p:ph idx="1"/>
          </p:nvPr>
        </p:nvSpPr>
        <p:spPr>
          <a:xfrm>
            <a:off x="695250" y="908650"/>
            <a:ext cx="10633890" cy="5635793"/>
          </a:xfrm>
          <a:solidFill>
            <a:schemeClr val="accent3">
              <a:lumMod val="20000"/>
              <a:lumOff val="80000"/>
            </a:schemeClr>
          </a:solidFill>
        </p:spPr>
        <p:txBody>
          <a:bodyPr>
            <a:normAutofit fontScale="85000" lnSpcReduction="20000"/>
          </a:bodyPr>
          <a:lstStyle/>
          <a:p>
            <a:pPr marL="0" indent="0">
              <a:buNone/>
            </a:pPr>
            <a:endParaRPr lang="en-US" sz="2400" dirty="0"/>
          </a:p>
          <a:p>
            <a:pPr>
              <a:lnSpc>
                <a:spcPct val="120000"/>
              </a:lnSpc>
              <a:buFont typeface="Wingdings" pitchFamily="2" charset="2"/>
              <a:buChar char="Ø"/>
            </a:pPr>
            <a:r>
              <a:rPr lang="fr-FR" sz="1700" b="1" dirty="0">
                <a:cs typeface="Times New Roman" panose="02020603050405020304" pitchFamily="18" charset="0"/>
              </a:rPr>
              <a:t>Un comité d’utilisateurs a été créé en 2016 (https://</a:t>
            </a:r>
            <a:r>
              <a:rPr lang="fr-FR" sz="1700" b="1" dirty="0" err="1">
                <a:cs typeface="Times New Roman" panose="02020603050405020304" pitchFamily="18" charset="0"/>
              </a:rPr>
              <a:t>eicug.org</a:t>
            </a:r>
            <a:r>
              <a:rPr lang="fr-FR" sz="1700" b="1" dirty="0">
                <a:cs typeface="Times New Roman" panose="02020603050405020304" pitchFamily="18" charset="0"/>
              </a:rPr>
              <a:t>/</a:t>
            </a:r>
            <a:r>
              <a:rPr lang="fr-FR" sz="1700" b="1" dirty="0" err="1">
                <a:cs typeface="Times New Roman" panose="02020603050405020304" pitchFamily="18" charset="0"/>
              </a:rPr>
              <a:t>index.html</a:t>
            </a:r>
            <a:r>
              <a:rPr lang="fr-FR" sz="1700" b="1" dirty="0">
                <a:cs typeface="Times New Roman" panose="02020603050405020304" pitchFamily="18" charset="0"/>
              </a:rPr>
              <a:t>), composé de plus de 1400 physiciens, faisant partie de 290 laboratoires et 38 pays, dont la France</a:t>
            </a:r>
          </a:p>
          <a:p>
            <a:pPr>
              <a:lnSpc>
                <a:spcPct val="120000"/>
              </a:lnSpc>
              <a:buFont typeface="Wingdings" pitchFamily="2" charset="2"/>
              <a:buChar char="Ø"/>
            </a:pPr>
            <a:endParaRPr lang="en-US" sz="1700" b="1" dirty="0">
              <a:cs typeface="Times New Roman" panose="02020603050405020304" pitchFamily="18" charset="0"/>
            </a:endParaRPr>
          </a:p>
          <a:p>
            <a:pPr>
              <a:lnSpc>
                <a:spcPct val="120000"/>
              </a:lnSpc>
              <a:buFont typeface="Wingdings" pitchFamily="2" charset="2"/>
              <a:buChar char="Ø"/>
            </a:pPr>
            <a:r>
              <a:rPr lang="en-US" sz="1700" b="1" dirty="0">
                <a:cs typeface="Times New Roman" panose="02020603050405020304" pitchFamily="18" charset="0"/>
              </a:rPr>
              <a:t>2019 : ‘Critical Decision’ 0 (</a:t>
            </a:r>
            <a:r>
              <a:rPr lang="fr-FR" sz="1700" b="1" dirty="0">
                <a:cs typeface="Times New Roman" panose="02020603050405020304" pitchFamily="18" charset="0"/>
              </a:rPr>
              <a:t>reconnaissance du besoin scientifique du projet) </a:t>
            </a:r>
          </a:p>
          <a:p>
            <a:pPr>
              <a:lnSpc>
                <a:spcPct val="120000"/>
              </a:lnSpc>
              <a:buFont typeface="Wingdings" pitchFamily="2" charset="2"/>
              <a:buChar char="Ø"/>
            </a:pPr>
            <a:endParaRPr lang="fr-FR" sz="1700" b="1" dirty="0">
              <a:cs typeface="Times New Roman" panose="02020603050405020304" pitchFamily="18" charset="0"/>
            </a:endParaRPr>
          </a:p>
          <a:p>
            <a:pPr>
              <a:lnSpc>
                <a:spcPct val="120000"/>
              </a:lnSpc>
              <a:buFont typeface="Wingdings" pitchFamily="2" charset="2"/>
              <a:buChar char="Ø"/>
            </a:pPr>
            <a:r>
              <a:rPr lang="fr-FR" sz="1700" b="1" dirty="0">
                <a:cs typeface="Times New Roman" panose="02020603050405020304" pitchFamily="18" charset="0"/>
              </a:rPr>
              <a:t>2020 : Brookhaven National </a:t>
            </a:r>
            <a:r>
              <a:rPr lang="fr-FR" sz="1700" b="1" dirty="0" err="1">
                <a:cs typeface="Times New Roman" panose="02020603050405020304" pitchFamily="18" charset="0"/>
              </a:rPr>
              <a:t>Laboratory</a:t>
            </a:r>
            <a:r>
              <a:rPr lang="fr-FR" sz="1700" b="1" dirty="0">
                <a:cs typeface="Times New Roman" panose="02020603050405020304" pitchFamily="18" charset="0"/>
              </a:rPr>
              <a:t> et Jefferson </a:t>
            </a:r>
            <a:r>
              <a:rPr lang="fr-FR" sz="1700" b="1" dirty="0" err="1">
                <a:cs typeface="Times New Roman" panose="02020603050405020304" pitchFamily="18" charset="0"/>
              </a:rPr>
              <a:t>Lab</a:t>
            </a:r>
            <a:r>
              <a:rPr lang="fr-FR" sz="1700" b="1" dirty="0">
                <a:cs typeface="Times New Roman" panose="02020603050405020304" pitchFamily="18" charset="0"/>
              </a:rPr>
              <a:t> établissent un partenariat pour construire EIC et préparer son programme de physique. BNL est le laboratoire hôte pour l’installation EIC. BNL et </a:t>
            </a:r>
            <a:r>
              <a:rPr lang="fr-FR" sz="1700" b="1" dirty="0" err="1">
                <a:cs typeface="Times New Roman" panose="02020603050405020304" pitchFamily="18" charset="0"/>
              </a:rPr>
              <a:t>Jlab</a:t>
            </a:r>
            <a:r>
              <a:rPr lang="fr-FR" sz="1700" b="1" dirty="0">
                <a:cs typeface="Times New Roman" panose="02020603050405020304" pitchFamily="18" charset="0"/>
              </a:rPr>
              <a:t>, ensemble, sont </a:t>
            </a:r>
            <a:r>
              <a:rPr lang="fr-FR" sz="1700" b="1" dirty="0" err="1">
                <a:cs typeface="Times New Roman" panose="02020603050405020304" pitchFamily="18" charset="0"/>
              </a:rPr>
              <a:t>co</a:t>
            </a:r>
            <a:r>
              <a:rPr lang="fr-FR" sz="1700" b="1" dirty="0">
                <a:cs typeface="Times New Roman" panose="02020603050405020304" pitchFamily="18" charset="0"/>
              </a:rPr>
              <a:t>-hôtes pour le programme expérimental </a:t>
            </a:r>
          </a:p>
          <a:p>
            <a:pPr>
              <a:lnSpc>
                <a:spcPct val="120000"/>
              </a:lnSpc>
              <a:buFont typeface="Wingdings" pitchFamily="2" charset="2"/>
              <a:buChar char="Ø"/>
            </a:pPr>
            <a:endParaRPr lang="fr-FR" sz="1700" b="1" dirty="0">
              <a:cs typeface="Times New Roman" panose="02020603050405020304" pitchFamily="18" charset="0"/>
            </a:endParaRPr>
          </a:p>
          <a:p>
            <a:pPr>
              <a:lnSpc>
                <a:spcPct val="120000"/>
              </a:lnSpc>
              <a:buFont typeface="Wingdings" pitchFamily="2" charset="2"/>
              <a:buChar char="Ø"/>
            </a:pPr>
            <a:r>
              <a:rPr lang="fr-FR" sz="1700" b="1" dirty="0">
                <a:cs typeface="Times New Roman" panose="02020603050405020304" pitchFamily="18" charset="0"/>
              </a:rPr>
              <a:t>2021 : ‘Critical </a:t>
            </a:r>
            <a:r>
              <a:rPr lang="fr-FR" sz="1700" b="1" dirty="0" err="1">
                <a:cs typeface="Times New Roman" panose="02020603050405020304" pitchFamily="18" charset="0"/>
              </a:rPr>
              <a:t>Decision</a:t>
            </a:r>
            <a:r>
              <a:rPr lang="fr-FR" sz="1700" b="1" dirty="0">
                <a:cs typeface="Times New Roman" panose="02020603050405020304" pitchFamily="18" charset="0"/>
              </a:rPr>
              <a:t>’ 1 (début de la phase de conception) </a:t>
            </a:r>
          </a:p>
          <a:p>
            <a:pPr>
              <a:lnSpc>
                <a:spcPct val="120000"/>
              </a:lnSpc>
              <a:buFont typeface="Wingdings" pitchFamily="2" charset="2"/>
              <a:buChar char="Ø"/>
            </a:pPr>
            <a:endParaRPr lang="fr-FR" sz="1700" b="1" dirty="0">
              <a:cs typeface="Times New Roman" panose="02020603050405020304" pitchFamily="18" charset="0"/>
            </a:endParaRPr>
          </a:p>
          <a:p>
            <a:pPr>
              <a:lnSpc>
                <a:spcPct val="120000"/>
              </a:lnSpc>
              <a:buFont typeface="Wingdings" pitchFamily="2" charset="2"/>
              <a:buChar char="Ø"/>
            </a:pPr>
            <a:r>
              <a:rPr lang="fr-FR" sz="1700" b="1" dirty="0">
                <a:cs typeface="Times New Roman" panose="02020603050405020304" pitchFamily="18" charset="0"/>
              </a:rPr>
              <a:t>2022 : choix du détecteur et naissance de la collaboration internationale </a:t>
            </a:r>
            <a:r>
              <a:rPr lang="fr-FR" sz="1700" b="1" dirty="0" err="1">
                <a:cs typeface="Times New Roman" panose="02020603050405020304" pitchFamily="18" charset="0"/>
              </a:rPr>
              <a:t>ePIC</a:t>
            </a:r>
            <a:r>
              <a:rPr lang="fr-FR" sz="1700" b="1" dirty="0">
                <a:cs typeface="Times New Roman" panose="02020603050405020304" pitchFamily="18" charset="0"/>
              </a:rPr>
              <a:t> pour le programme scientifique auprès du détecteur </a:t>
            </a:r>
            <a:r>
              <a:rPr lang="fr-FR" sz="1700" b="1" dirty="0" err="1">
                <a:cs typeface="Times New Roman" panose="02020603050405020304" pitchFamily="18" charset="0"/>
              </a:rPr>
              <a:t>ePIC</a:t>
            </a:r>
            <a:endParaRPr lang="fr-FR" sz="1700" b="1" dirty="0">
              <a:cs typeface="Times New Roman" panose="02020603050405020304" pitchFamily="18" charset="0"/>
            </a:endParaRPr>
          </a:p>
          <a:p>
            <a:pPr>
              <a:lnSpc>
                <a:spcPct val="120000"/>
              </a:lnSpc>
              <a:buFont typeface="Wingdings" pitchFamily="2" charset="2"/>
              <a:buChar char="Ø"/>
            </a:pPr>
            <a:endParaRPr lang="fr-FR" sz="1700" b="1" dirty="0">
              <a:cs typeface="Times New Roman" panose="02020603050405020304" pitchFamily="18" charset="0"/>
            </a:endParaRPr>
          </a:p>
          <a:p>
            <a:pPr>
              <a:lnSpc>
                <a:spcPct val="120000"/>
              </a:lnSpc>
              <a:buFont typeface="Wingdings" pitchFamily="2" charset="2"/>
              <a:buChar char="Ø"/>
            </a:pPr>
            <a:r>
              <a:rPr lang="fr-FR" sz="1700" b="1" dirty="0">
                <a:cs typeface="Times New Roman" panose="02020603050405020304" pitchFamily="18" charset="0"/>
              </a:rPr>
              <a:t>Dans une volonté de rendre le projet et l’installation ouverts à l’international, une structure a été mise en place dès le début, avec un EIC Advisory </a:t>
            </a:r>
            <a:r>
              <a:rPr lang="fr-FR" sz="1700" b="1" dirty="0" err="1">
                <a:cs typeface="Times New Roman" panose="02020603050405020304" pitchFamily="18" charset="0"/>
              </a:rPr>
              <a:t>Board</a:t>
            </a:r>
            <a:r>
              <a:rPr lang="fr-FR" sz="1700" b="1" dirty="0">
                <a:cs typeface="Times New Roman" panose="02020603050405020304" pitchFamily="18" charset="0"/>
              </a:rPr>
              <a:t> (AB), rattaché à la direction de BNL, et un EIC Resource </a:t>
            </a:r>
            <a:r>
              <a:rPr lang="fr-FR" sz="1700" b="1" dirty="0" err="1">
                <a:cs typeface="Times New Roman" panose="02020603050405020304" pitchFamily="18" charset="0"/>
              </a:rPr>
              <a:t>Review</a:t>
            </a:r>
            <a:r>
              <a:rPr lang="fr-FR" sz="1700" b="1" dirty="0">
                <a:cs typeface="Times New Roman" panose="02020603050405020304" pitchFamily="18" charset="0"/>
              </a:rPr>
              <a:t> </a:t>
            </a:r>
            <a:r>
              <a:rPr lang="fr-FR" sz="1700" b="1" dirty="0" err="1">
                <a:cs typeface="Times New Roman" panose="02020603050405020304" pitchFamily="18" charset="0"/>
              </a:rPr>
              <a:t>Board</a:t>
            </a:r>
            <a:r>
              <a:rPr lang="fr-FR" sz="1700" b="1" dirty="0">
                <a:cs typeface="Times New Roman" panose="02020603050405020304" pitchFamily="18" charset="0"/>
              </a:rPr>
              <a:t> (RRB), rattaché à la direction du projet. Les partenaires internationaux potentiels, dont l’IN2P3 et l’IRFU, sont représentés dans l’AB et dans le RRB</a:t>
            </a:r>
            <a:endParaRPr lang="en-US" sz="1700" b="1" dirty="0"/>
          </a:p>
          <a:p>
            <a:endParaRPr lang="en-US" sz="2400" dirty="0"/>
          </a:p>
          <a:p>
            <a:endParaRPr lang="en-US" sz="2400" dirty="0"/>
          </a:p>
        </p:txBody>
      </p:sp>
    </p:spTree>
    <p:extLst>
      <p:ext uri="{BB962C8B-B14F-4D97-AF65-F5344CB8AC3E}">
        <p14:creationId xmlns:p14="http://schemas.microsoft.com/office/powerpoint/2010/main" val="316133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7D66CA-26CA-FA4D-B36C-DBDE173B4B74}"/>
              </a:ext>
            </a:extLst>
          </p:cNvPr>
          <p:cNvPicPr>
            <a:picLocks noChangeAspect="1"/>
          </p:cNvPicPr>
          <p:nvPr/>
        </p:nvPicPr>
        <p:blipFill>
          <a:blip r:embed="rId2"/>
          <a:stretch>
            <a:fillRect/>
          </a:stretch>
        </p:blipFill>
        <p:spPr>
          <a:xfrm>
            <a:off x="1631380" y="980660"/>
            <a:ext cx="6117880" cy="5606840"/>
          </a:xfrm>
          <a:prstGeom prst="rect">
            <a:avLst/>
          </a:prstGeom>
        </p:spPr>
      </p:pic>
      <p:cxnSp>
        <p:nvCxnSpPr>
          <p:cNvPr id="6" name="Connecteur droit 5">
            <a:extLst>
              <a:ext uri="{FF2B5EF4-FFF2-40B4-BE49-F238E27FC236}">
                <a16:creationId xmlns:a16="http://schemas.microsoft.com/office/drawing/2014/main" id="{91CF24CF-41F3-4641-4626-E7FCA6783955}"/>
              </a:ext>
            </a:extLst>
          </p:cNvPr>
          <p:cNvCxnSpPr>
            <a:cxnSpLocks/>
          </p:cNvCxnSpPr>
          <p:nvPr/>
        </p:nvCxnSpPr>
        <p:spPr>
          <a:xfrm>
            <a:off x="7464190" y="1844780"/>
            <a:ext cx="222934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812CCD5C-DAFF-27BC-E6B2-202793B9F131}"/>
              </a:ext>
            </a:extLst>
          </p:cNvPr>
          <p:cNvCxnSpPr/>
          <p:nvPr/>
        </p:nvCxnSpPr>
        <p:spPr>
          <a:xfrm>
            <a:off x="7749260" y="4581160"/>
            <a:ext cx="194427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0B6C3B82-BE87-2C43-FA7D-387BE0922FDE}"/>
              </a:ext>
            </a:extLst>
          </p:cNvPr>
          <p:cNvSpPr txBox="1"/>
          <p:nvPr/>
        </p:nvSpPr>
        <p:spPr>
          <a:xfrm>
            <a:off x="9693530" y="1623193"/>
            <a:ext cx="1875230" cy="369332"/>
          </a:xfrm>
          <a:prstGeom prst="rect">
            <a:avLst/>
          </a:prstGeom>
          <a:noFill/>
          <a:ln w="63500">
            <a:solidFill>
              <a:schemeClr val="accent1"/>
            </a:solidFill>
          </a:ln>
        </p:spPr>
        <p:txBody>
          <a:bodyPr wrap="square" rtlCol="0">
            <a:spAutoFit/>
          </a:bodyPr>
          <a:lstStyle/>
          <a:p>
            <a:r>
              <a:rPr lang="fr-FR" dirty="0"/>
              <a:t>Advisory </a:t>
            </a:r>
            <a:r>
              <a:rPr lang="fr-FR" dirty="0" err="1"/>
              <a:t>Board</a:t>
            </a:r>
            <a:endParaRPr lang="fr-FR" dirty="0"/>
          </a:p>
        </p:txBody>
      </p:sp>
      <p:sp>
        <p:nvSpPr>
          <p:cNvPr id="10" name="ZoneTexte 9">
            <a:extLst>
              <a:ext uri="{FF2B5EF4-FFF2-40B4-BE49-F238E27FC236}">
                <a16:creationId xmlns:a16="http://schemas.microsoft.com/office/drawing/2014/main" id="{6B000AFC-4FDC-F399-C56A-40EFE120D811}"/>
              </a:ext>
            </a:extLst>
          </p:cNvPr>
          <p:cNvSpPr txBox="1"/>
          <p:nvPr/>
        </p:nvSpPr>
        <p:spPr>
          <a:xfrm>
            <a:off x="9693530" y="4396494"/>
            <a:ext cx="1875230" cy="646331"/>
          </a:xfrm>
          <a:prstGeom prst="rect">
            <a:avLst/>
          </a:prstGeom>
          <a:noFill/>
          <a:ln w="63500">
            <a:solidFill>
              <a:schemeClr val="accent1"/>
            </a:solidFill>
          </a:ln>
        </p:spPr>
        <p:txBody>
          <a:bodyPr wrap="square" rtlCol="0">
            <a:spAutoFit/>
          </a:bodyPr>
          <a:lstStyle/>
          <a:p>
            <a:r>
              <a:rPr lang="fr-FR" dirty="0"/>
              <a:t>Resource </a:t>
            </a:r>
            <a:r>
              <a:rPr lang="fr-FR" dirty="0" err="1"/>
              <a:t>Review</a:t>
            </a:r>
            <a:r>
              <a:rPr lang="fr-FR" dirty="0"/>
              <a:t> </a:t>
            </a:r>
            <a:r>
              <a:rPr lang="fr-FR" dirty="0" err="1"/>
              <a:t>Board</a:t>
            </a:r>
            <a:endParaRPr lang="fr-FR" dirty="0"/>
          </a:p>
        </p:txBody>
      </p:sp>
    </p:spTree>
    <p:extLst>
      <p:ext uri="{BB962C8B-B14F-4D97-AF65-F5344CB8AC3E}">
        <p14:creationId xmlns:p14="http://schemas.microsoft.com/office/powerpoint/2010/main" val="2193703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9A4C19A-3DA0-A2AA-562F-90C53E3CECC6}"/>
              </a:ext>
            </a:extLst>
          </p:cNvPr>
          <p:cNvSpPr txBox="1"/>
          <p:nvPr/>
        </p:nvSpPr>
        <p:spPr>
          <a:xfrm>
            <a:off x="515225" y="692620"/>
            <a:ext cx="11161550" cy="400110"/>
          </a:xfrm>
          <a:prstGeom prst="rect">
            <a:avLst/>
          </a:prstGeom>
          <a:solidFill>
            <a:schemeClr val="accent3">
              <a:lumMod val="20000"/>
              <a:lumOff val="80000"/>
            </a:schemeClr>
          </a:solidFill>
        </p:spPr>
        <p:txBody>
          <a:bodyPr wrap="square" rtlCol="0">
            <a:spAutoFit/>
          </a:bodyPr>
          <a:lstStyle/>
          <a:p>
            <a:pPr algn="ctr"/>
            <a:r>
              <a:rPr lang="fr-FR" sz="2000" b="1" dirty="0">
                <a:latin typeface="Calibri" panose="020F0502020204030204" pitchFamily="34" charset="0"/>
              </a:rPr>
              <a:t>Advisory </a:t>
            </a:r>
            <a:r>
              <a:rPr lang="fr-FR" sz="2000" b="1" dirty="0" err="1">
                <a:latin typeface="Calibri" panose="020F0502020204030204" pitchFamily="34" charset="0"/>
              </a:rPr>
              <a:t>Board</a:t>
            </a:r>
            <a:r>
              <a:rPr lang="fr-FR" sz="2000" b="1" dirty="0">
                <a:latin typeface="Calibri" panose="020F0502020204030204" pitchFamily="34" charset="0"/>
              </a:rPr>
              <a:t> (short zoom meetings </a:t>
            </a:r>
            <a:r>
              <a:rPr lang="fr-FR" sz="2000" b="1" dirty="0" err="1">
                <a:latin typeface="Calibri" panose="020F0502020204030204" pitchFamily="34" charset="0"/>
              </a:rPr>
              <a:t>several</a:t>
            </a:r>
            <a:r>
              <a:rPr lang="fr-FR" sz="2000" b="1" dirty="0">
                <a:latin typeface="Calibri" panose="020F0502020204030204" pitchFamily="34" charset="0"/>
              </a:rPr>
              <a:t> times per </a:t>
            </a:r>
            <a:r>
              <a:rPr lang="fr-FR" sz="2000" b="1" dirty="0" err="1">
                <a:latin typeface="Calibri" panose="020F0502020204030204" pitchFamily="34" charset="0"/>
              </a:rPr>
              <a:t>year</a:t>
            </a:r>
            <a:r>
              <a:rPr lang="fr-FR" sz="2000" b="1" dirty="0">
                <a:latin typeface="Calibri" panose="020F0502020204030204" pitchFamily="34" charset="0"/>
              </a:rPr>
              <a:t>, in </a:t>
            </a:r>
            <a:r>
              <a:rPr lang="fr-FR" sz="2000" b="1" dirty="0" err="1">
                <a:latin typeface="Calibri" panose="020F0502020204030204" pitchFamily="34" charset="0"/>
              </a:rPr>
              <a:t>person</a:t>
            </a:r>
            <a:r>
              <a:rPr lang="fr-FR" sz="2000" b="1" dirty="0">
                <a:latin typeface="Calibri" panose="020F0502020204030204" pitchFamily="34" charset="0"/>
              </a:rPr>
              <a:t> meeting in </a:t>
            </a:r>
            <a:r>
              <a:rPr lang="fr-FR" sz="2000" b="1" dirty="0" err="1">
                <a:latin typeface="Calibri" panose="020F0502020204030204" pitchFamily="34" charset="0"/>
              </a:rPr>
              <a:t>November</a:t>
            </a:r>
            <a:r>
              <a:rPr lang="fr-FR" sz="2000" b="1" dirty="0">
                <a:latin typeface="Calibri" panose="020F0502020204030204" pitchFamily="34" charset="0"/>
              </a:rPr>
              <a:t> 2024, BNL)</a:t>
            </a:r>
          </a:p>
        </p:txBody>
      </p:sp>
      <p:pic>
        <p:nvPicPr>
          <p:cNvPr id="2" name="Image 1">
            <a:extLst>
              <a:ext uri="{FF2B5EF4-FFF2-40B4-BE49-F238E27FC236}">
                <a16:creationId xmlns:a16="http://schemas.microsoft.com/office/drawing/2014/main" id="{5B232EEB-A81A-DD40-E3A9-9075E39D090B}"/>
              </a:ext>
            </a:extLst>
          </p:cNvPr>
          <p:cNvPicPr>
            <a:picLocks noChangeAspect="1"/>
          </p:cNvPicPr>
          <p:nvPr/>
        </p:nvPicPr>
        <p:blipFill>
          <a:blip r:embed="rId2"/>
          <a:stretch>
            <a:fillRect/>
          </a:stretch>
        </p:blipFill>
        <p:spPr>
          <a:xfrm>
            <a:off x="21127" y="1795505"/>
            <a:ext cx="6250449" cy="3469918"/>
          </a:xfrm>
          <a:prstGeom prst="rect">
            <a:avLst/>
          </a:prstGeom>
        </p:spPr>
      </p:pic>
      <p:sp>
        <p:nvSpPr>
          <p:cNvPr id="3" name="ZoneTexte 2">
            <a:extLst>
              <a:ext uri="{FF2B5EF4-FFF2-40B4-BE49-F238E27FC236}">
                <a16:creationId xmlns:a16="http://schemas.microsoft.com/office/drawing/2014/main" id="{D2F9A24D-F211-E290-0FCF-2F3CA1D6A9EB}"/>
              </a:ext>
            </a:extLst>
          </p:cNvPr>
          <p:cNvSpPr txBox="1"/>
          <p:nvPr/>
        </p:nvSpPr>
        <p:spPr>
          <a:xfrm>
            <a:off x="4522086" y="2229173"/>
            <a:ext cx="1875230" cy="646331"/>
          </a:xfrm>
          <a:prstGeom prst="rect">
            <a:avLst/>
          </a:prstGeom>
          <a:noFill/>
          <a:ln w="63500">
            <a:solidFill>
              <a:schemeClr val="accent1"/>
            </a:solidFill>
          </a:ln>
        </p:spPr>
        <p:txBody>
          <a:bodyPr wrap="square" rtlCol="0">
            <a:spAutoFit/>
          </a:bodyPr>
          <a:lstStyle/>
          <a:p>
            <a:r>
              <a:rPr lang="fr-FR" dirty="0" err="1"/>
              <a:t>October</a:t>
            </a:r>
            <a:r>
              <a:rPr lang="fr-FR" dirty="0"/>
              <a:t> 2024 meeting</a:t>
            </a:r>
          </a:p>
        </p:txBody>
      </p:sp>
      <p:pic>
        <p:nvPicPr>
          <p:cNvPr id="4" name="Image 3">
            <a:extLst>
              <a:ext uri="{FF2B5EF4-FFF2-40B4-BE49-F238E27FC236}">
                <a16:creationId xmlns:a16="http://schemas.microsoft.com/office/drawing/2014/main" id="{A6D5B313-2D7C-8666-78B7-C5C9643912CF}"/>
              </a:ext>
            </a:extLst>
          </p:cNvPr>
          <p:cNvPicPr>
            <a:picLocks noChangeAspect="1"/>
          </p:cNvPicPr>
          <p:nvPr/>
        </p:nvPicPr>
        <p:blipFill>
          <a:blip r:embed="rId3"/>
          <a:stretch>
            <a:fillRect/>
          </a:stretch>
        </p:blipFill>
        <p:spPr>
          <a:xfrm>
            <a:off x="5459701" y="3219988"/>
            <a:ext cx="6508547" cy="3469918"/>
          </a:xfrm>
          <a:prstGeom prst="rect">
            <a:avLst/>
          </a:prstGeom>
        </p:spPr>
      </p:pic>
    </p:spTree>
    <p:extLst>
      <p:ext uri="{BB962C8B-B14F-4D97-AF65-F5344CB8AC3E}">
        <p14:creationId xmlns:p14="http://schemas.microsoft.com/office/powerpoint/2010/main" val="1409163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9A4C19A-3DA0-A2AA-562F-90C53E3CECC6}"/>
              </a:ext>
            </a:extLst>
          </p:cNvPr>
          <p:cNvSpPr txBox="1"/>
          <p:nvPr/>
        </p:nvSpPr>
        <p:spPr>
          <a:xfrm>
            <a:off x="529795" y="361264"/>
            <a:ext cx="10945520" cy="2585323"/>
          </a:xfrm>
          <a:prstGeom prst="rect">
            <a:avLst/>
          </a:prstGeom>
          <a:solidFill>
            <a:schemeClr val="accent3">
              <a:lumMod val="20000"/>
              <a:lumOff val="80000"/>
            </a:schemeClr>
          </a:solidFill>
        </p:spPr>
        <p:txBody>
          <a:bodyPr wrap="square" rtlCol="0">
            <a:spAutoFit/>
          </a:bodyPr>
          <a:lstStyle/>
          <a:p>
            <a:pPr algn="ctr"/>
            <a:r>
              <a:rPr lang="fr-FR" b="1" dirty="0">
                <a:latin typeface="Calibri" panose="020F0502020204030204" pitchFamily="34" charset="0"/>
              </a:rPr>
              <a:t>Resource </a:t>
            </a:r>
            <a:r>
              <a:rPr lang="fr-FR" b="1" dirty="0" err="1">
                <a:latin typeface="Calibri" panose="020F0502020204030204" pitchFamily="34" charset="0"/>
              </a:rPr>
              <a:t>Review</a:t>
            </a:r>
            <a:r>
              <a:rPr lang="fr-FR" b="1" dirty="0">
                <a:latin typeface="Calibri" panose="020F0502020204030204" pitchFamily="34" charset="0"/>
              </a:rPr>
              <a:t> </a:t>
            </a:r>
            <a:r>
              <a:rPr lang="fr-FR" b="1" dirty="0" err="1">
                <a:latin typeface="Calibri" panose="020F0502020204030204" pitchFamily="34" charset="0"/>
              </a:rPr>
              <a:t>Board</a:t>
            </a:r>
            <a:r>
              <a:rPr lang="fr-FR" b="1" dirty="0">
                <a:latin typeface="Calibri" panose="020F0502020204030204" pitchFamily="34" charset="0"/>
              </a:rPr>
              <a:t> (2 meetings per </a:t>
            </a:r>
            <a:r>
              <a:rPr lang="fr-FR" b="1" dirty="0" err="1">
                <a:latin typeface="Calibri" panose="020F0502020204030204" pitchFamily="34" charset="0"/>
              </a:rPr>
              <a:t>year</a:t>
            </a:r>
            <a:r>
              <a:rPr lang="fr-FR" b="1" dirty="0">
                <a:latin typeface="Calibri" panose="020F0502020204030204" pitchFamily="34" charset="0"/>
              </a:rPr>
              <a:t>, one in US and one </a:t>
            </a:r>
            <a:r>
              <a:rPr lang="fr-FR" b="1" dirty="0" err="1">
                <a:latin typeface="Calibri" panose="020F0502020204030204" pitchFamily="34" charset="0"/>
              </a:rPr>
              <a:t>outside</a:t>
            </a:r>
            <a:r>
              <a:rPr lang="fr-FR" b="1" dirty="0">
                <a:latin typeface="Calibri" panose="020F0502020204030204" pitchFamily="34" charset="0"/>
              </a:rPr>
              <a:t> US)</a:t>
            </a:r>
          </a:p>
          <a:p>
            <a:pPr algn="ctr"/>
            <a:r>
              <a:rPr lang="fr-FR" b="1" dirty="0">
                <a:latin typeface="Calibri" panose="020F0502020204030204" pitchFamily="34" charset="0"/>
              </a:rPr>
              <a:t> Next meeting, </a:t>
            </a:r>
            <a:r>
              <a:rPr lang="fr-FR" b="1" dirty="0" err="1">
                <a:latin typeface="Calibri" panose="020F0502020204030204" pitchFamily="34" charset="0"/>
              </a:rPr>
              <a:t>November</a:t>
            </a:r>
            <a:r>
              <a:rPr lang="fr-FR" b="1" dirty="0">
                <a:latin typeface="Calibri" panose="020F0502020204030204" pitchFamily="34" charset="0"/>
              </a:rPr>
              <a:t> 2024, BNL</a:t>
            </a:r>
          </a:p>
          <a:p>
            <a:pPr algn="ctr"/>
            <a:endParaRPr lang="fr-FR" b="1" dirty="0">
              <a:latin typeface="Calibri" panose="020F0502020204030204" pitchFamily="34" charset="0"/>
            </a:endParaRPr>
          </a:p>
          <a:p>
            <a:pPr algn="ctr"/>
            <a:r>
              <a:rPr lang="fr-FR" b="1" dirty="0">
                <a:latin typeface="Calibri" panose="020F0502020204030204" pitchFamily="34" charset="0"/>
              </a:rPr>
              <a:t>RRB Co-</a:t>
            </a:r>
            <a:r>
              <a:rPr lang="fr-FR" b="1" dirty="0" err="1">
                <a:latin typeface="Calibri" panose="020F0502020204030204" pitchFamily="34" charset="0"/>
              </a:rPr>
              <a:t>Chairpersons</a:t>
            </a:r>
            <a:r>
              <a:rPr lang="fr-FR" b="1" dirty="0">
                <a:latin typeface="Calibri" panose="020F0502020204030204" pitchFamily="34" charset="0"/>
              </a:rPr>
              <a:t> : </a:t>
            </a:r>
          </a:p>
          <a:p>
            <a:pPr algn="ctr"/>
            <a:r>
              <a:rPr lang="fr-FR" b="1" dirty="0" err="1">
                <a:latin typeface="Calibri" panose="020F0502020204030204" pitchFamily="34" charset="0"/>
              </a:rPr>
              <a:t>Abhay</a:t>
            </a:r>
            <a:r>
              <a:rPr lang="fr-FR" b="1" dirty="0">
                <a:latin typeface="Calibri" panose="020F0502020204030204" pitchFamily="34" charset="0"/>
              </a:rPr>
              <a:t> </a:t>
            </a:r>
            <a:r>
              <a:rPr lang="fr-FR" b="1" dirty="0" err="1">
                <a:latin typeface="Calibri" panose="020F0502020204030204" pitchFamily="34" charset="0"/>
              </a:rPr>
              <a:t>Deshpande</a:t>
            </a:r>
            <a:r>
              <a:rPr lang="fr-FR" b="1" dirty="0">
                <a:latin typeface="Calibri" panose="020F0502020204030204" pitchFamily="34" charset="0"/>
              </a:rPr>
              <a:t> (BNL </a:t>
            </a:r>
            <a:r>
              <a:rPr lang="fr-FR" b="1" dirty="0" err="1">
                <a:latin typeface="Calibri" panose="020F0502020204030204" pitchFamily="34" charset="0"/>
              </a:rPr>
              <a:t>Interim</a:t>
            </a:r>
            <a:r>
              <a:rPr lang="fr-FR" b="1" dirty="0">
                <a:latin typeface="Calibri" panose="020F0502020204030204" pitchFamily="34" charset="0"/>
              </a:rPr>
              <a:t> Associate </a:t>
            </a:r>
            <a:r>
              <a:rPr lang="fr-FR" b="1" dirty="0" err="1">
                <a:latin typeface="Calibri" panose="020F0502020204030204" pitchFamily="34" charset="0"/>
              </a:rPr>
              <a:t>Laboratory</a:t>
            </a:r>
            <a:r>
              <a:rPr lang="fr-FR" b="1" dirty="0">
                <a:latin typeface="Calibri" panose="020F0502020204030204" pitchFamily="34" charset="0"/>
              </a:rPr>
              <a:t> </a:t>
            </a:r>
            <a:r>
              <a:rPr lang="fr-FR" b="1" dirty="0" err="1">
                <a:latin typeface="Calibri" panose="020F0502020204030204" pitchFamily="34" charset="0"/>
              </a:rPr>
              <a:t>Director</a:t>
            </a:r>
            <a:r>
              <a:rPr lang="fr-FR" b="1" dirty="0">
                <a:latin typeface="Calibri" panose="020F0502020204030204" pitchFamily="34" charset="0"/>
              </a:rPr>
              <a:t> for </a:t>
            </a:r>
            <a:r>
              <a:rPr lang="fr-FR" b="1" dirty="0" err="1">
                <a:latin typeface="Calibri" panose="020F0502020204030204" pitchFamily="34" charset="0"/>
              </a:rPr>
              <a:t>Nuclear</a:t>
            </a:r>
            <a:r>
              <a:rPr lang="fr-FR" b="1" dirty="0">
                <a:latin typeface="Calibri" panose="020F0502020204030204" pitchFamily="34" charset="0"/>
              </a:rPr>
              <a:t> and </a:t>
            </a:r>
            <a:r>
              <a:rPr lang="fr-FR" b="1" dirty="0" err="1">
                <a:latin typeface="Calibri" panose="020F0502020204030204" pitchFamily="34" charset="0"/>
              </a:rPr>
              <a:t>Particle</a:t>
            </a:r>
            <a:r>
              <a:rPr lang="fr-FR" b="1" dirty="0">
                <a:latin typeface="Calibri" panose="020F0502020204030204" pitchFamily="34" charset="0"/>
              </a:rPr>
              <a:t> </a:t>
            </a:r>
            <a:r>
              <a:rPr lang="fr-FR" b="1" dirty="0" err="1">
                <a:latin typeface="Calibri" panose="020F0502020204030204" pitchFamily="34" charset="0"/>
              </a:rPr>
              <a:t>Physics</a:t>
            </a:r>
            <a:endParaRPr lang="fr-FR" b="1" dirty="0">
              <a:latin typeface="Calibri" panose="020F0502020204030204" pitchFamily="34" charset="0"/>
            </a:endParaRPr>
          </a:p>
          <a:p>
            <a:pPr algn="ctr"/>
            <a:r>
              <a:rPr lang="fr-FR" b="1" dirty="0">
                <a:latin typeface="Calibri" panose="020F0502020204030204" pitchFamily="34" charset="0"/>
              </a:rPr>
              <a:t>and </a:t>
            </a:r>
          </a:p>
          <a:p>
            <a:pPr algn="ctr"/>
            <a:r>
              <a:rPr lang="fr-FR" b="1" dirty="0">
                <a:latin typeface="Calibri" panose="020F0502020204030204" pitchFamily="34" charset="0"/>
              </a:rPr>
              <a:t>Diego </a:t>
            </a:r>
            <a:r>
              <a:rPr lang="fr-FR" b="1" dirty="0" err="1">
                <a:latin typeface="Calibri" panose="020F0502020204030204" pitchFamily="34" charset="0"/>
              </a:rPr>
              <a:t>Bettoni</a:t>
            </a:r>
            <a:r>
              <a:rPr lang="fr-FR" b="1" dirty="0">
                <a:latin typeface="Calibri" panose="020F0502020204030204" pitchFamily="34" charset="0"/>
              </a:rPr>
              <a:t>, Vice </a:t>
            </a:r>
            <a:r>
              <a:rPr lang="fr-FR" b="1" dirty="0" err="1">
                <a:latin typeface="Calibri" panose="020F0502020204030204" pitchFamily="34" charset="0"/>
              </a:rPr>
              <a:t>President</a:t>
            </a:r>
            <a:r>
              <a:rPr lang="fr-FR" b="1" dirty="0">
                <a:latin typeface="Calibri" panose="020F0502020204030204" pitchFamily="34" charset="0"/>
              </a:rPr>
              <a:t> of INFN</a:t>
            </a:r>
          </a:p>
          <a:p>
            <a:pPr algn="ctr"/>
            <a:endParaRPr lang="fr-FR" b="1" dirty="0">
              <a:latin typeface="Calibri" panose="020F0502020204030204" pitchFamily="34" charset="0"/>
            </a:endParaRPr>
          </a:p>
          <a:p>
            <a:pPr algn="ctr"/>
            <a:r>
              <a:rPr lang="fr-FR" b="1" dirty="0">
                <a:latin typeface="Calibri" panose="020F0502020204030204" pitchFamily="34" charset="0"/>
              </a:rPr>
              <a:t>INFN, STFC, IN2P3 (M. Grasso and A. </a:t>
            </a:r>
            <a:r>
              <a:rPr lang="fr-FR" b="1" dirty="0" err="1">
                <a:latin typeface="Calibri" panose="020F0502020204030204" pitchFamily="34" charset="0"/>
              </a:rPr>
              <a:t>Lucotte</a:t>
            </a:r>
            <a:r>
              <a:rPr lang="fr-FR" b="1" dirty="0">
                <a:latin typeface="Calibri" panose="020F0502020204030204" pitchFamily="34" charset="0"/>
              </a:rPr>
              <a:t>) and CEA (F. </a:t>
            </a:r>
            <a:r>
              <a:rPr lang="fr-FR" b="1" dirty="0" err="1">
                <a:latin typeface="Calibri" panose="020F0502020204030204" pitchFamily="34" charset="0"/>
              </a:rPr>
              <a:t>Sabatié</a:t>
            </a:r>
            <a:r>
              <a:rPr lang="fr-FR" b="1" dirty="0">
                <a:latin typeface="Calibri" panose="020F0502020204030204" pitchFamily="34" charset="0"/>
              </a:rPr>
              <a:t>) are  </a:t>
            </a:r>
            <a:r>
              <a:rPr lang="fr-FR" b="1" dirty="0" err="1">
                <a:latin typeface="Calibri" panose="020F0502020204030204" pitchFamily="34" charset="0"/>
              </a:rPr>
              <a:t>represented</a:t>
            </a:r>
            <a:r>
              <a:rPr lang="fr-FR" b="1" dirty="0">
                <a:latin typeface="Calibri" panose="020F0502020204030204" pitchFamily="34" charset="0"/>
              </a:rPr>
              <a:t>, </a:t>
            </a:r>
            <a:r>
              <a:rPr lang="fr-FR" b="1" dirty="0" err="1">
                <a:latin typeface="Calibri" panose="020F0502020204030204" pitchFamily="34" charset="0"/>
              </a:rPr>
              <a:t>among</a:t>
            </a:r>
            <a:r>
              <a:rPr lang="fr-FR" b="1" dirty="0">
                <a:latin typeface="Calibri" panose="020F0502020204030204" pitchFamily="34" charset="0"/>
              </a:rPr>
              <a:t> </a:t>
            </a:r>
            <a:r>
              <a:rPr lang="fr-FR" b="1" dirty="0" err="1">
                <a:latin typeface="Calibri" panose="020F0502020204030204" pitchFamily="34" charset="0"/>
              </a:rPr>
              <a:t>others</a:t>
            </a:r>
            <a:r>
              <a:rPr lang="fr-FR" b="1" dirty="0">
                <a:latin typeface="Calibri" panose="020F0502020204030204" pitchFamily="34" charset="0"/>
              </a:rPr>
              <a:t> </a:t>
            </a:r>
          </a:p>
        </p:txBody>
      </p:sp>
      <p:pic>
        <p:nvPicPr>
          <p:cNvPr id="3" name="Picture 3">
            <a:extLst>
              <a:ext uri="{FF2B5EF4-FFF2-40B4-BE49-F238E27FC236}">
                <a16:creationId xmlns:a16="http://schemas.microsoft.com/office/drawing/2014/main" id="{3D553C09-B299-243A-F963-95A3F6E753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46" t="19188" r="4275" b="13312"/>
          <a:stretch/>
        </p:blipFill>
        <p:spPr>
          <a:xfrm>
            <a:off x="407210" y="3256858"/>
            <a:ext cx="4176580" cy="2158367"/>
          </a:xfrm>
          <a:prstGeom prst="rect">
            <a:avLst/>
          </a:prstGeom>
        </p:spPr>
      </p:pic>
      <p:pic>
        <p:nvPicPr>
          <p:cNvPr id="4" name="Image 3">
            <a:extLst>
              <a:ext uri="{FF2B5EF4-FFF2-40B4-BE49-F238E27FC236}">
                <a16:creationId xmlns:a16="http://schemas.microsoft.com/office/drawing/2014/main" id="{940EF2DE-BCC2-8357-4FD7-A180ADFE0188}"/>
              </a:ext>
            </a:extLst>
          </p:cNvPr>
          <p:cNvPicPr>
            <a:picLocks noChangeAspect="1"/>
          </p:cNvPicPr>
          <p:nvPr/>
        </p:nvPicPr>
        <p:blipFill>
          <a:blip r:embed="rId3"/>
          <a:stretch>
            <a:fillRect/>
          </a:stretch>
        </p:blipFill>
        <p:spPr>
          <a:xfrm>
            <a:off x="4151729" y="4515382"/>
            <a:ext cx="3888542" cy="2404119"/>
          </a:xfrm>
          <a:prstGeom prst="rect">
            <a:avLst/>
          </a:prstGeom>
        </p:spPr>
      </p:pic>
      <p:pic>
        <p:nvPicPr>
          <p:cNvPr id="1026" name="Picture 2">
            <a:extLst>
              <a:ext uri="{FF2B5EF4-FFF2-40B4-BE49-F238E27FC236}">
                <a16:creationId xmlns:a16="http://schemas.microsoft.com/office/drawing/2014/main" id="{D772B687-330D-4A5C-95EB-49E0B1E84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380" y="3158202"/>
            <a:ext cx="3931410" cy="262094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CE148D1A-6542-5B0D-464B-8A9198225CFB}"/>
              </a:ext>
            </a:extLst>
          </p:cNvPr>
          <p:cNvSpPr txBox="1"/>
          <p:nvPr/>
        </p:nvSpPr>
        <p:spPr>
          <a:xfrm>
            <a:off x="1631380" y="5508828"/>
            <a:ext cx="1474062" cy="368785"/>
          </a:xfrm>
          <a:prstGeom prst="rect">
            <a:avLst/>
          </a:prstGeom>
          <a:noFill/>
          <a:ln w="63500">
            <a:solidFill>
              <a:schemeClr val="accent1"/>
            </a:solidFill>
          </a:ln>
        </p:spPr>
        <p:txBody>
          <a:bodyPr wrap="square" rtlCol="0">
            <a:spAutoFit/>
          </a:bodyPr>
          <a:lstStyle/>
          <a:p>
            <a:r>
              <a:rPr lang="fr-FR" dirty="0"/>
              <a:t>2023, BNL</a:t>
            </a:r>
          </a:p>
        </p:txBody>
      </p:sp>
      <p:sp>
        <p:nvSpPr>
          <p:cNvPr id="7" name="ZoneTexte 6">
            <a:extLst>
              <a:ext uri="{FF2B5EF4-FFF2-40B4-BE49-F238E27FC236}">
                <a16:creationId xmlns:a16="http://schemas.microsoft.com/office/drawing/2014/main" id="{A1915DA2-ADBC-EE7F-551A-057614C785A7}"/>
              </a:ext>
            </a:extLst>
          </p:cNvPr>
          <p:cNvSpPr txBox="1"/>
          <p:nvPr/>
        </p:nvSpPr>
        <p:spPr>
          <a:xfrm>
            <a:off x="5265524" y="3822341"/>
            <a:ext cx="1474062" cy="646331"/>
          </a:xfrm>
          <a:prstGeom prst="rect">
            <a:avLst/>
          </a:prstGeom>
          <a:noFill/>
          <a:ln w="63500">
            <a:solidFill>
              <a:schemeClr val="accent1"/>
            </a:solidFill>
          </a:ln>
        </p:spPr>
        <p:txBody>
          <a:bodyPr wrap="square" rtlCol="0">
            <a:spAutoFit/>
          </a:bodyPr>
          <a:lstStyle/>
          <a:p>
            <a:r>
              <a:rPr lang="fr-FR" dirty="0"/>
              <a:t>2023, Washington</a:t>
            </a:r>
          </a:p>
        </p:txBody>
      </p:sp>
      <p:sp>
        <p:nvSpPr>
          <p:cNvPr id="8" name="ZoneTexte 7">
            <a:extLst>
              <a:ext uri="{FF2B5EF4-FFF2-40B4-BE49-F238E27FC236}">
                <a16:creationId xmlns:a16="http://schemas.microsoft.com/office/drawing/2014/main" id="{67DCEAC2-F7C6-2DA6-39BB-D45B2068CA27}"/>
              </a:ext>
            </a:extLst>
          </p:cNvPr>
          <p:cNvSpPr txBox="1"/>
          <p:nvPr/>
        </p:nvSpPr>
        <p:spPr>
          <a:xfrm>
            <a:off x="9066663" y="5877613"/>
            <a:ext cx="1474062" cy="368785"/>
          </a:xfrm>
          <a:prstGeom prst="rect">
            <a:avLst/>
          </a:prstGeom>
          <a:noFill/>
          <a:ln w="63500">
            <a:solidFill>
              <a:schemeClr val="accent1"/>
            </a:solidFill>
          </a:ln>
        </p:spPr>
        <p:txBody>
          <a:bodyPr wrap="square" rtlCol="0">
            <a:spAutoFit/>
          </a:bodyPr>
          <a:lstStyle/>
          <a:p>
            <a:r>
              <a:rPr lang="fr-FR" dirty="0"/>
              <a:t>2024, Rome</a:t>
            </a:r>
          </a:p>
        </p:txBody>
      </p:sp>
    </p:spTree>
    <p:extLst>
      <p:ext uri="{BB962C8B-B14F-4D97-AF65-F5344CB8AC3E}">
        <p14:creationId xmlns:p14="http://schemas.microsoft.com/office/powerpoint/2010/main" val="77330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67EAA-45C4-48B5-8BD8-90475BE175C5}"/>
              </a:ext>
            </a:extLst>
          </p:cNvPr>
          <p:cNvPicPr>
            <a:picLocks noChangeAspect="1"/>
          </p:cNvPicPr>
          <p:nvPr/>
        </p:nvPicPr>
        <p:blipFill>
          <a:blip r:embed="rId3"/>
          <a:srcRect/>
          <a:stretch/>
        </p:blipFill>
        <p:spPr>
          <a:xfrm rot="1036357">
            <a:off x="8963549" y="646335"/>
            <a:ext cx="1457325" cy="1885950"/>
          </a:xfrm>
          <a:prstGeom prst="rect">
            <a:avLst/>
          </a:prstGeom>
        </p:spPr>
      </p:pic>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650310" y="-181533"/>
            <a:ext cx="10515600" cy="1325563"/>
          </a:xfrm>
        </p:spPr>
        <p:txBody>
          <a:bodyPr>
            <a:normAutofit/>
          </a:bodyPr>
          <a:lstStyle/>
          <a:p>
            <a:r>
              <a:rPr lang="en-US" sz="3600" dirty="0">
                <a:latin typeface="Arial" panose="020B0604020202020204" pitchFamily="34" charset="0"/>
                <a:cs typeface="Arial" panose="020B0604020202020204" pitchFamily="34" charset="0"/>
              </a:rPr>
              <a:t>EIC Experimental program preparation</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D61868-5A5C-4FC7-A05B-CABDBD8D2E43}" type="slidenum">
              <a:rPr lang="en-US" smtClean="0"/>
              <a:pPr/>
              <a:t>9</a:t>
            </a:fld>
            <a:endParaRPr lang="en-US" dirty="0"/>
          </a:p>
        </p:txBody>
      </p:sp>
      <p:graphicFrame>
        <p:nvGraphicFramePr>
          <p:cNvPr id="8" name="Table 7">
            <a:extLst>
              <a:ext uri="{FF2B5EF4-FFF2-40B4-BE49-F238E27FC236}">
                <a16:creationId xmlns:a16="http://schemas.microsoft.com/office/drawing/2014/main" id="{4A244B18-5252-4E41-A1FC-7715999AE7C3}"/>
              </a:ext>
            </a:extLst>
          </p:cNvPr>
          <p:cNvGraphicFramePr>
            <a:graphicFrameLocks noGrp="1"/>
          </p:cNvGraphicFramePr>
          <p:nvPr/>
        </p:nvGraphicFramePr>
        <p:xfrm>
          <a:off x="400137" y="1168881"/>
          <a:ext cx="7185307" cy="4648052"/>
        </p:xfrm>
        <a:graphic>
          <a:graphicData uri="http://schemas.openxmlformats.org/drawingml/2006/table">
            <a:tbl>
              <a:tblPr firstRow="1" bandRow="1">
                <a:tableStyleId>{5C22544A-7EE6-4342-B048-85BDC9FD1C3A}</a:tableStyleId>
              </a:tblPr>
              <a:tblGrid>
                <a:gridCol w="567444">
                  <a:extLst>
                    <a:ext uri="{9D8B030D-6E8A-4147-A177-3AD203B41FA5}">
                      <a16:colId xmlns:a16="http://schemas.microsoft.com/office/drawing/2014/main" val="3045809689"/>
                    </a:ext>
                  </a:extLst>
                </a:gridCol>
                <a:gridCol w="4841474">
                  <a:extLst>
                    <a:ext uri="{9D8B030D-6E8A-4147-A177-3AD203B41FA5}">
                      <a16:colId xmlns:a16="http://schemas.microsoft.com/office/drawing/2014/main" val="1957203897"/>
                    </a:ext>
                  </a:extLst>
                </a:gridCol>
                <a:gridCol w="1776389">
                  <a:extLst>
                    <a:ext uri="{9D8B030D-6E8A-4147-A177-3AD203B41FA5}">
                      <a16:colId xmlns:a16="http://schemas.microsoft.com/office/drawing/2014/main" val="862339206"/>
                    </a:ext>
                  </a:extLst>
                </a:gridCol>
              </a:tblGrid>
              <a:tr h="72375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BNL and TJNAF Jointly Leading Efforts</a:t>
                      </a:r>
                      <a:r>
                        <a:rPr lang="en-US" sz="1600" baseline="0" dirty="0">
                          <a:latin typeface="Arial" panose="020B0604020202020204" pitchFamily="34" charset="0"/>
                          <a:cs typeface="Arial" panose="020B0604020202020204" pitchFamily="34" charset="0"/>
                        </a:rPr>
                        <a:t> Towards Experimental Program</a:t>
                      </a:r>
                      <a:endParaRPr lang="en-US" sz="1600" dirty="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34340">
                <a:tc rowSpan="3">
                  <a:txBody>
                    <a:bodyPr/>
                    <a:lstStyle/>
                    <a:p>
                      <a:pPr algn="ctr"/>
                      <a:r>
                        <a:rPr lang="en-US" sz="1600" dirty="0">
                          <a:latin typeface="Arial" panose="020B0604020202020204" pitchFamily="34" charset="0"/>
                          <a:cs typeface="Arial" panose="020B0604020202020204" pitchFamily="34" charset="0"/>
                        </a:rPr>
                        <a:t>2020</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https://www.bnl.gov/eic/EOI.php</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May 2020</a:t>
                      </a:r>
                    </a:p>
                  </a:txBody>
                  <a:tcPr marL="68580" marR="68580" marT="34290" marB="34290"/>
                </a:tc>
                <a:extLst>
                  <a:ext uri="{0D108BD9-81ED-4DB2-BD59-A6C34878D82A}">
                    <a16:rowId xmlns:a16="http://schemas.microsoft.com/office/drawing/2014/main" val="1364008569"/>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EOI Responses Submitted</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November 2020</a:t>
                      </a:r>
                    </a:p>
                  </a:txBody>
                  <a:tcPr marL="68580" marR="68580" marT="34290" marB="34290"/>
                </a:tc>
                <a:extLst>
                  <a:ext uri="{0D108BD9-81ED-4DB2-BD59-A6C34878D82A}">
                    <a16:rowId xmlns:a16="http://schemas.microsoft.com/office/drawing/2014/main" val="872414576"/>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Assessment of EOI Responses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On-going</a:t>
                      </a:r>
                      <a:r>
                        <a:rPr lang="en-US" sz="1600" baseline="30000" dirty="0">
                          <a:latin typeface="Arial" panose="020B0604020202020204" pitchFamily="34" charset="0"/>
                          <a:cs typeface="Arial" panose="020B0604020202020204" pitchFamily="34" charset="0"/>
                        </a:rPr>
                        <a:t>&amp;</a:t>
                      </a:r>
                    </a:p>
                  </a:txBody>
                  <a:tcPr marL="68580" marR="68580" marT="34290" marB="34290"/>
                </a:tc>
                <a:extLst>
                  <a:ext uri="{0D108BD9-81ED-4DB2-BD59-A6C34878D82A}">
                    <a16:rowId xmlns:a16="http://schemas.microsoft.com/office/drawing/2014/main" val="87296475"/>
                  </a:ext>
                </a:extLst>
              </a:tr>
              <a:tr h="434340">
                <a:tc rowSpan="3">
                  <a:txBody>
                    <a:bodyPr/>
                    <a:lstStyle/>
                    <a:p>
                      <a:pPr algn="ctr"/>
                      <a:r>
                        <a:rPr lang="en-US" sz="1600" dirty="0">
                          <a:latin typeface="Arial" panose="020B0604020202020204" pitchFamily="34" charset="0"/>
                          <a:cs typeface="Arial" panose="020B0604020202020204" pitchFamily="34" charset="0"/>
                        </a:rPr>
                        <a:t>2021</a:t>
                      </a:r>
                    </a:p>
                  </a:txBody>
                  <a:tcPr marL="68580" marR="68580" marT="34290" marB="34290" vert="vert270"/>
                </a:tc>
                <a:tc>
                  <a:txBody>
                    <a:bodyPr/>
                    <a:lstStyle/>
                    <a:p>
                      <a:r>
                        <a:rPr lang="en-US" sz="1600" u="none"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Call for Collaboration Proposals for Detectors</a:t>
                      </a:r>
                      <a:r>
                        <a:rPr lang="en-US" sz="16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hlinkClick r:id="rId4"/>
                        </a:rPr>
                        <a:t>https://www.bnl.gov/eic/CFC.php</a:t>
                      </a:r>
                      <a:r>
                        <a:rPr lang="en-US" sz="1600" dirty="0">
                          <a:solidFill>
                            <a:schemeClr val="tx1"/>
                          </a:solidFill>
                          <a:latin typeface="Arial" panose="020B0604020202020204" pitchFamily="34" charset="0"/>
                          <a:cs typeface="Arial" panose="020B0604020202020204" pitchFamily="34" charset="0"/>
                        </a:rPr>
                        <a:t> </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March 2021</a:t>
                      </a:r>
                    </a:p>
                  </a:txBody>
                  <a:tcPr marL="68580" marR="68580" marT="34290" marB="34290"/>
                </a:tc>
                <a:extLst>
                  <a:ext uri="{0D108BD9-81ED-4DB2-BD59-A6C34878D82A}">
                    <a16:rowId xmlns:a16="http://schemas.microsoft.com/office/drawing/2014/main" val="4224877198"/>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BNL/TJNAF Proposal Evaluation Committee</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Spring 2021</a:t>
                      </a:r>
                    </a:p>
                  </a:txBody>
                  <a:tcPr marL="68580" marR="68580" marT="34290" marB="34290"/>
                </a:tc>
                <a:extLst>
                  <a:ext uri="{0D108BD9-81ED-4DB2-BD59-A6C34878D82A}">
                    <a16:rowId xmlns:a16="http://schemas.microsoft.com/office/drawing/2014/main" val="2874466170"/>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Collaboration Proposals for Detectors Submitted</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December 2021</a:t>
                      </a:r>
                    </a:p>
                  </a:txBody>
                  <a:tcPr marL="68580" marR="68580" marT="34290" marB="34290"/>
                </a:tc>
                <a:extLst>
                  <a:ext uri="{0D108BD9-81ED-4DB2-BD59-A6C34878D82A}">
                    <a16:rowId xmlns:a16="http://schemas.microsoft.com/office/drawing/2014/main" val="3347331757"/>
                  </a:ext>
                </a:extLst>
              </a:tr>
              <a:tr h="254027">
                <a:tc rowSpan="5">
                  <a:txBody>
                    <a:bodyPr/>
                    <a:lstStyle/>
                    <a:p>
                      <a:pPr algn="ctr"/>
                      <a:r>
                        <a:rPr lang="en-US" sz="1600" dirty="0">
                          <a:latin typeface="Arial" panose="020B0604020202020204" pitchFamily="34" charset="0"/>
                          <a:cs typeface="Arial" panose="020B0604020202020204" pitchFamily="34" charset="0"/>
                        </a:rPr>
                        <a:t>2022</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Decision on Project Detector – “ECCE”</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March 2022</a:t>
                      </a:r>
                    </a:p>
                  </a:txBody>
                  <a:tcPr marL="68580" marR="68580" marT="34290" marB="34290"/>
                </a:tc>
                <a:extLst>
                  <a:ext uri="{0D108BD9-81ED-4DB2-BD59-A6C34878D82A}">
                    <a16:rowId xmlns:a16="http://schemas.microsoft.com/office/drawing/2014/main" val="1544943433"/>
                  </a:ext>
                </a:extLst>
              </a:tr>
              <a:tr h="254027">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Guide process to joint “Detector-1” Collaboration</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Spring 2022</a:t>
                      </a:r>
                    </a:p>
                  </a:txBody>
                  <a:tcPr marL="68580" marR="68580" marT="34290" marB="34290"/>
                </a:tc>
                <a:extLst>
                  <a:ext uri="{0D108BD9-81ED-4DB2-BD59-A6C34878D82A}">
                    <a16:rowId xmlns:a16="http://schemas.microsoft.com/office/drawing/2014/main" val="846286075"/>
                  </a:ext>
                </a:extLst>
              </a:tr>
              <a:tr h="25146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EPIC Collaboration* Formed – 160 institutions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July 2022</a:t>
                      </a:r>
                    </a:p>
                  </a:txBody>
                  <a:tcPr marL="68580" marR="68580" marT="34290" marB="34290"/>
                </a:tc>
                <a:extLst>
                  <a:ext uri="{0D108BD9-81ED-4DB2-BD59-A6C34878D82A}">
                    <a16:rowId xmlns:a16="http://schemas.microsoft.com/office/drawing/2014/main" val="3002420548"/>
                  </a:ext>
                </a:extLst>
              </a:tr>
              <a:tr h="25146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EIC</a:t>
                      </a:r>
                      <a:r>
                        <a:rPr lang="en-US" sz="1600" baseline="0" dirty="0">
                          <a:latin typeface="Arial" panose="020B0604020202020204" pitchFamily="34" charset="0"/>
                          <a:cs typeface="Arial" panose="020B0604020202020204" pitchFamily="34" charset="0"/>
                        </a:rPr>
                        <a:t> Software Infrastructure Review</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August</a:t>
                      </a:r>
                      <a:r>
                        <a:rPr lang="en-US" sz="1600" baseline="0" dirty="0">
                          <a:latin typeface="Arial" panose="020B0604020202020204" pitchFamily="34" charset="0"/>
                          <a:cs typeface="Arial" panose="020B0604020202020204" pitchFamily="34" charset="0"/>
                        </a:rPr>
                        <a:t> 2022</a:t>
                      </a:r>
                      <a:endParaRPr lang="en-US" sz="16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6431535"/>
                  </a:ext>
                </a:extLst>
              </a:tr>
              <a:tr h="25146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Pre-Resources</a:t>
                      </a:r>
                      <a:r>
                        <a:rPr lang="en-US" sz="1600" baseline="0" dirty="0">
                          <a:latin typeface="Arial" panose="020B0604020202020204" pitchFamily="34" charset="0"/>
                          <a:cs typeface="Arial" panose="020B0604020202020204" pitchFamily="34" charset="0"/>
                        </a:rPr>
                        <a:t> Review Board Meeting</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October 2022</a:t>
                      </a:r>
                    </a:p>
                  </a:txBody>
                  <a:tcPr marL="68580" marR="68580" marT="34290" marB="34290"/>
                </a:tc>
                <a:extLst>
                  <a:ext uri="{0D108BD9-81ED-4DB2-BD59-A6C34878D82A}">
                    <a16:rowId xmlns:a16="http://schemas.microsoft.com/office/drawing/2014/main" val="3287012101"/>
                  </a:ext>
                </a:extLst>
              </a:tr>
            </a:tbl>
          </a:graphicData>
        </a:graphic>
      </p:graphicFrame>
      <p:sp>
        <p:nvSpPr>
          <p:cNvPr id="5" name="Rectangle 4">
            <a:extLst>
              <a:ext uri="{FF2B5EF4-FFF2-40B4-BE49-F238E27FC236}">
                <a16:creationId xmlns:a16="http://schemas.microsoft.com/office/drawing/2014/main" id="{96357E33-4149-3A46-8C92-C53D4ED0D7EE}"/>
              </a:ext>
            </a:extLst>
          </p:cNvPr>
          <p:cNvSpPr/>
          <p:nvPr/>
        </p:nvSpPr>
        <p:spPr>
          <a:xfrm>
            <a:off x="271870" y="6262038"/>
            <a:ext cx="7663959" cy="617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0A1EBBE6-E6AC-839C-F0D1-D21B4D9D6B93}"/>
              </a:ext>
            </a:extLst>
          </p:cNvPr>
          <p:cNvSpPr txBox="1"/>
          <p:nvPr/>
        </p:nvSpPr>
        <p:spPr>
          <a:xfrm>
            <a:off x="7585444" y="4325793"/>
            <a:ext cx="4487385" cy="1692771"/>
          </a:xfrm>
          <a:prstGeom prst="rect">
            <a:avLst/>
          </a:prstGeom>
          <a:noFill/>
        </p:spPr>
        <p:txBody>
          <a:bodyPr wrap="square" rtlCol="0">
            <a:spAutoFit/>
          </a:bodyPr>
          <a:lstStyle/>
          <a:p>
            <a:pPr algn="l"/>
            <a:r>
              <a:rPr lang="en-US" b="1" dirty="0">
                <a:latin typeface="Arial" panose="020B0604020202020204" pitchFamily="34" charset="0"/>
                <a:cs typeface="Arial" panose="020B0604020202020204" pitchFamily="34" charset="0"/>
              </a:rPr>
              <a:t>Merger of two large ATHENA and ECCE proposals: </a:t>
            </a:r>
            <a:r>
              <a:rPr lang="en-US" b="1" dirty="0" err="1">
                <a:solidFill>
                  <a:srgbClr val="FF0000"/>
                </a:solidFill>
                <a:latin typeface="Arial" panose="020B0604020202020204" pitchFamily="34" charset="0"/>
                <a:cs typeface="Arial" panose="020B0604020202020204" pitchFamily="34" charset="0"/>
              </a:rPr>
              <a:t>ePIC</a:t>
            </a:r>
            <a:r>
              <a:rPr lang="en-US" b="1" dirty="0">
                <a:solidFill>
                  <a:srgbClr val="FF0000"/>
                </a:solidFill>
                <a:latin typeface="Arial" panose="020B0604020202020204" pitchFamily="34" charset="0"/>
                <a:cs typeface="Arial" panose="020B0604020202020204" pitchFamily="34" charset="0"/>
              </a:rPr>
              <a:t> detector, international collaboration,</a:t>
            </a:r>
          </a:p>
          <a:p>
            <a:pPr algn="l"/>
            <a:r>
              <a:rPr lang="en-US" b="1" dirty="0">
                <a:latin typeface="Arial" panose="020B0604020202020204" pitchFamily="34" charset="0"/>
                <a:cs typeface="Arial" panose="020B0604020202020204" pitchFamily="34" charset="0"/>
              </a:rPr>
              <a:t>25 countries, 173 laboratories </a:t>
            </a:r>
          </a:p>
          <a:p>
            <a:pPr algn="l"/>
            <a:r>
              <a:rPr lang="en-US" sz="1600" b="1" dirty="0">
                <a:latin typeface="Arial" panose="020B0604020202020204" pitchFamily="34" charset="0"/>
                <a:cs typeface="Arial" panose="020B0604020202020204" pitchFamily="34" charset="0"/>
              </a:rPr>
              <a:t>Spokesperson: John Lajoie, Oak Ridge National Laboratory</a:t>
            </a:r>
          </a:p>
        </p:txBody>
      </p:sp>
      <p:sp>
        <p:nvSpPr>
          <p:cNvPr id="3" name="Rectangle 2">
            <a:extLst>
              <a:ext uri="{FF2B5EF4-FFF2-40B4-BE49-F238E27FC236}">
                <a16:creationId xmlns:a16="http://schemas.microsoft.com/office/drawing/2014/main" id="{B02F1719-B4CB-1A08-7E4E-328DAA926998}"/>
              </a:ext>
            </a:extLst>
          </p:cNvPr>
          <p:cNvSpPr/>
          <p:nvPr/>
        </p:nvSpPr>
        <p:spPr>
          <a:xfrm>
            <a:off x="237993" y="4210382"/>
            <a:ext cx="11834837" cy="1850025"/>
          </a:xfrm>
          <a:prstGeom prst="rect">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617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theme/theme1.xml><?xml version="1.0" encoding="utf-8"?>
<a:theme xmlns:a="http://schemas.openxmlformats.org/drawingml/2006/main" name="Thème Office">
  <a:themeElements>
    <a:clrScheme name="Personnalisé 1">
      <a:dk1>
        <a:srgbClr val="000000"/>
      </a:dk1>
      <a:lt1>
        <a:srgbClr val="FFFFFF"/>
      </a:lt1>
      <a:dk2>
        <a:srgbClr val="CDD7DC"/>
      </a:dk2>
      <a:lt2>
        <a:srgbClr val="EBF0F5"/>
      </a:lt2>
      <a:accent1>
        <a:srgbClr val="00284B"/>
      </a:accent1>
      <a:accent2>
        <a:srgbClr val="6941EB"/>
      </a:accent2>
      <a:accent3>
        <a:srgbClr val="FFEB6E"/>
      </a:accent3>
      <a:accent4>
        <a:srgbClr val="8296A5"/>
      </a:accent4>
      <a:accent5>
        <a:srgbClr val="FFBC75"/>
      </a:accent5>
      <a:accent6>
        <a:srgbClr val="B0EE89"/>
      </a:accent6>
      <a:hlink>
        <a:srgbClr val="6941EB"/>
      </a:hlink>
      <a:folHlink>
        <a:srgbClr val="6941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22824</TotalTime>
  <Words>2348</Words>
  <Application>Microsoft Macintosh PowerPoint</Application>
  <PresentationFormat>Grand écran</PresentationFormat>
  <Paragraphs>281</Paragraphs>
  <Slides>39</Slides>
  <Notes>9</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39</vt:i4>
      </vt:variant>
    </vt:vector>
  </HeadingPairs>
  <TitlesOfParts>
    <vt:vector size="53" baseType="lpstr">
      <vt:lpstr>Satoshi</vt:lpstr>
      <vt:lpstr>Satoshi Light</vt:lpstr>
      <vt:lpstr>Arial</vt:lpstr>
      <vt:lpstr>Average</vt:lpstr>
      <vt:lpstr>Calibri</vt:lpstr>
      <vt:lpstr>Helvetica Neue</vt:lpstr>
      <vt:lpstr>IBM Plex Sans</vt:lpstr>
      <vt:lpstr>IBM Plex Sans Light</vt:lpstr>
      <vt:lpstr>IBM Plex Sans SemiBold</vt:lpstr>
      <vt:lpstr>Lato</vt:lpstr>
      <vt:lpstr>Times New Roman</vt:lpstr>
      <vt:lpstr>Wingdings</vt:lpstr>
      <vt:lpstr>Thème Office</vt:lpstr>
      <vt:lpstr>Conception personnalisée</vt:lpstr>
      <vt:lpstr>CSI IN2P3 – Octobre 2024 Projet de futur collisionneur  électron-ion (EIC) </vt:lpstr>
      <vt:lpstr>Présentation PowerPoint</vt:lpstr>
      <vt:lpstr>    </vt:lpstr>
      <vt:lpstr>The Scientific Foundation for an EIC was Built Over Two Decades</vt:lpstr>
      <vt:lpstr>Le début et la structuration du projet EIC   </vt:lpstr>
      <vt:lpstr>Présentation PowerPoint</vt:lpstr>
      <vt:lpstr>Présentation PowerPoint</vt:lpstr>
      <vt:lpstr>Présentation PowerPoint</vt:lpstr>
      <vt:lpstr>EIC Experimental program preparation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Signature of a DOE-CNRS Statement of Interest on the EIC project, January 2024 (CEA signed a few months before)   New agreement recognizes existing international cooperation and planned future efforts toward building an Electron-Ion Collider (EIC) and carrying out its scientific program </vt:lpstr>
      <vt:lpstr>Présentation PowerPoint</vt:lpstr>
      <vt:lpstr>DOE EIC Critical Decision Milestones &amp; Risks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CyMBaL Micromegas for EIC</vt:lpstr>
      <vt:lpstr>Cylindrical Micromegas Barrel Layer (CyMBaL)</vt:lpstr>
      <vt:lpstr>Présentation PowerPoint</vt:lpstr>
      <vt:lpstr>Présentation PowerPoint</vt:lpstr>
      <vt:lpstr>Présentation PowerPoint</vt:lpstr>
      <vt:lpstr>Présentation PowerPoint</vt:lpstr>
      <vt:lpstr>Présentation PowerPoint</vt:lpstr>
      <vt:lpstr>Présentation PowerPoint</vt:lpstr>
      <vt:lpstr>Merci  aux membres du CSI  et aux rapporteurs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HORTALA Thomas</dc:creator>
  <cp:keywords/>
  <dc:description/>
  <cp:lastModifiedBy>Marcella Grasso</cp:lastModifiedBy>
  <cp:revision>790</cp:revision>
  <dcterms:created xsi:type="dcterms:W3CDTF">2023-11-07T22:06:45Z</dcterms:created>
  <dcterms:modified xsi:type="dcterms:W3CDTF">2024-10-21T04:41:29Z</dcterms:modified>
  <cp:category/>
</cp:coreProperties>
</file>