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5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TD Capteur &amp; instrumentation</a:t>
            </a:r>
            <a:br>
              <a:rPr lang="fr-FR" dirty="0" smtClean="0"/>
            </a:br>
            <a:r>
              <a:rPr lang="fr-FR" sz="4000" i="1" dirty="0" smtClean="0"/>
              <a:t>Solution NI / </a:t>
            </a:r>
            <a:r>
              <a:rPr lang="fr-FR" sz="4000" i="1" dirty="0" err="1" smtClean="0"/>
              <a:t>Labview</a:t>
            </a:r>
            <a:endParaRPr lang="fr-FR" sz="40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ANF 2020 </a:t>
            </a:r>
            <a:br>
              <a:rPr lang="fr-FR" dirty="0" smtClean="0"/>
            </a:br>
            <a:r>
              <a:rPr lang="fr-FR" dirty="0" smtClean="0"/>
              <a:t>Refroidissement des expériences – conception et instrumentation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8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direct…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88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…et aujourd’hui</a:t>
            </a:r>
            <a:br>
              <a:rPr lang="fr-FR" dirty="0" smtClean="0"/>
            </a:br>
            <a:r>
              <a:rPr lang="fr-FR" dirty="0" smtClean="0"/>
              <a:t>Autres systèmes connectés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480922"/>
          </a:xfrm>
        </p:spPr>
        <p:txBody>
          <a:bodyPr>
            <a:normAutofit/>
          </a:bodyPr>
          <a:lstStyle/>
          <a:p>
            <a:r>
              <a:rPr lang="fr-FR" dirty="0" smtClean="0"/>
              <a:t>Indicateur/</a:t>
            </a:r>
            <a:r>
              <a:rPr lang="fr-FR" dirty="0" err="1" smtClean="0"/>
              <a:t>datalogger</a:t>
            </a:r>
            <a:r>
              <a:rPr lang="fr-FR" dirty="0" smtClean="0"/>
              <a:t> USB</a:t>
            </a:r>
          </a:p>
          <a:p>
            <a:pPr lvl="1"/>
            <a:r>
              <a:rPr lang="fr-FR" dirty="0" smtClean="0"/>
              <a:t>&lt; 300€</a:t>
            </a:r>
          </a:p>
          <a:p>
            <a:r>
              <a:rPr lang="fr-FR" dirty="0" smtClean="0"/>
              <a:t>Enregistreur de température multivoies</a:t>
            </a:r>
          </a:p>
          <a:p>
            <a:pPr lvl="1"/>
            <a:r>
              <a:rPr lang="fr-FR" dirty="0" smtClean="0"/>
              <a:t>Affichage, stockage (SD) ou </a:t>
            </a:r>
            <a:r>
              <a:rPr lang="fr-FR" dirty="0" err="1" smtClean="0"/>
              <a:t>ethernet</a:t>
            </a:r>
            <a:r>
              <a:rPr lang="fr-FR" dirty="0" smtClean="0"/>
              <a:t> / serveur web</a:t>
            </a:r>
          </a:p>
          <a:p>
            <a:pPr lvl="1"/>
            <a:r>
              <a:rPr lang="fr-FR" dirty="0" smtClean="0"/>
              <a:t>Multivoies, </a:t>
            </a:r>
            <a:r>
              <a:rPr lang="fr-FR" dirty="0" err="1" smtClean="0"/>
              <a:t>multisignaux</a:t>
            </a:r>
            <a:r>
              <a:rPr lang="fr-FR" dirty="0" smtClean="0"/>
              <a:t> (TC, PT100, U, I)</a:t>
            </a:r>
          </a:p>
          <a:p>
            <a:r>
              <a:rPr lang="fr-FR" dirty="0" smtClean="0"/>
              <a:t>Multimètre numérique + liaison USB/</a:t>
            </a:r>
            <a:r>
              <a:rPr lang="fr-FR" dirty="0" err="1" smtClean="0"/>
              <a:t>ethernet</a:t>
            </a:r>
            <a:endParaRPr lang="fr-FR" dirty="0" smtClean="0"/>
          </a:p>
          <a:p>
            <a:pPr lvl="1"/>
            <a:r>
              <a:rPr lang="fr-FR" dirty="0" smtClean="0"/>
              <a:t>1 voie ou multiplexage (Type </a:t>
            </a:r>
            <a:r>
              <a:rPr lang="fr-FR" dirty="0" err="1" smtClean="0"/>
              <a:t>Keithley</a:t>
            </a:r>
            <a:r>
              <a:rPr lang="fr-FR" dirty="0" smtClean="0"/>
              <a:t>) </a:t>
            </a:r>
            <a:r>
              <a:rPr lang="fr-FR" dirty="0" smtClean="0">
                <a:sym typeface="Wingdings" panose="05000000000000000000" pitchFamily="2" charset="2"/>
              </a:rPr>
              <a:t> mesure lente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Pour signaux conditionnés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9282222" y="2097088"/>
            <a:ext cx="2828261" cy="2720281"/>
            <a:chOff x="7337223" y="1629255"/>
            <a:chExt cx="4698834" cy="402500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l="22837" t="31677" r="41558" b="27393"/>
            <a:stretch/>
          </p:blipFill>
          <p:spPr>
            <a:xfrm>
              <a:off x="7337223" y="1629255"/>
              <a:ext cx="4698834" cy="303843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l="22790" t="62490" r="34094" b="21416"/>
            <a:stretch/>
          </p:blipFill>
          <p:spPr>
            <a:xfrm>
              <a:off x="7337223" y="4667692"/>
              <a:ext cx="4698834" cy="986567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22976" t="32140" r="52116" b="26806"/>
          <a:stretch/>
        </p:blipFill>
        <p:spPr>
          <a:xfrm>
            <a:off x="7235047" y="1671141"/>
            <a:ext cx="1968206" cy="18248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22" y="4936606"/>
            <a:ext cx="2828261" cy="18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fr-FR" dirty="0" smtClean="0"/>
              <a:t>Exemple de système</a:t>
            </a:r>
            <a:br>
              <a:rPr lang="fr-FR" dirty="0" smtClean="0"/>
            </a:br>
            <a:r>
              <a:rPr lang="fr-FR" dirty="0" smtClean="0"/>
              <a:t>prototype </a:t>
            </a:r>
            <a:r>
              <a:rPr lang="fr-FR" dirty="0" err="1" smtClean="0"/>
              <a:t>Beam</a:t>
            </a:r>
            <a:r>
              <a:rPr lang="fr-FR" dirty="0" smtClean="0"/>
              <a:t> Dump Spiral2</a:t>
            </a:r>
            <a:br>
              <a:rPr lang="fr-FR" dirty="0" smtClean="0"/>
            </a:br>
            <a:r>
              <a:rPr lang="fr-FR" dirty="0" smtClean="0"/>
              <a:t>TESTS thermiques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Chargement thermique puissant et concentré</a:t>
            </a:r>
          </a:p>
          <a:p>
            <a:pPr lvl="1"/>
            <a:r>
              <a:rPr lang="fr-FR" dirty="0" smtClean="0"/>
              <a:t>Ø3mm - Jusqu’à 6000W – 5000 kW/m²</a:t>
            </a:r>
          </a:p>
          <a:p>
            <a:r>
              <a:rPr lang="fr-FR" dirty="0" smtClean="0"/>
              <a:t>Sous vide</a:t>
            </a:r>
          </a:p>
          <a:p>
            <a:pPr lvl="1"/>
            <a:r>
              <a:rPr lang="fr-FR" dirty="0" smtClean="0"/>
              <a:t>Pas de convection</a:t>
            </a:r>
          </a:p>
          <a:p>
            <a:r>
              <a:rPr lang="fr-FR" dirty="0" smtClean="0"/>
              <a:t>Pas d’activation du cuivre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 Machine à souder par faisceau d’électrons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416" t="19317" r="23509" b="8800"/>
          <a:stretch/>
        </p:blipFill>
        <p:spPr>
          <a:xfrm>
            <a:off x="7815755" y="3579706"/>
            <a:ext cx="4228035" cy="31614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3628" t="15333" r="36715" b="15035"/>
          <a:stretch/>
        </p:blipFill>
        <p:spPr>
          <a:xfrm>
            <a:off x="7815755" y="173663"/>
            <a:ext cx="4221604" cy="33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Choix du système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41396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Monitoring + acquisition</a:t>
            </a:r>
          </a:p>
          <a:p>
            <a:r>
              <a:rPr lang="fr-FR" dirty="0" smtClean="0"/>
              <a:t>Mesure TC, PT100, Pression, débit…</a:t>
            </a:r>
          </a:p>
          <a:p>
            <a:r>
              <a:rPr lang="fr-FR" dirty="0" smtClean="0"/>
              <a:t>Environnement UHV + électrons</a:t>
            </a:r>
          </a:p>
          <a:p>
            <a:r>
              <a:rPr lang="fr-FR" dirty="0" smtClean="0"/>
              <a:t>Autonome et facile à installer (tests chez industriel)</a:t>
            </a:r>
          </a:p>
          <a:p>
            <a:r>
              <a:rPr lang="fr-FR" dirty="0" smtClean="0"/>
              <a:t>Facile à mettre en œuvre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Système NI / </a:t>
            </a:r>
            <a:r>
              <a:rPr lang="fr-FR" dirty="0" err="1" smtClean="0">
                <a:sym typeface="Wingdings" panose="05000000000000000000" pitchFamily="2" charset="2"/>
              </a:rPr>
              <a:t>Labview</a:t>
            </a: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	+ facilité, modularité, multivoie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-  coût 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0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Mesure PT100 eau + TC type 4 via transmetteur 4-20 mA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 module NI lecture courant 8 voies + </a:t>
            </a:r>
            <a:r>
              <a:rPr lang="fr-FR" dirty="0" err="1" smtClean="0">
                <a:sym typeface="Wingdings" panose="05000000000000000000" pitchFamily="2" charset="2"/>
              </a:rPr>
              <a:t>Chassis</a:t>
            </a:r>
            <a:r>
              <a:rPr lang="fr-FR" dirty="0" smtClean="0">
                <a:sym typeface="Wingdings" panose="05000000000000000000" pitchFamily="2" charset="2"/>
              </a:rPr>
              <a:t> C-</a:t>
            </a:r>
            <a:r>
              <a:rPr lang="fr-FR" dirty="0" err="1" smtClean="0">
                <a:sym typeface="Wingdings" panose="05000000000000000000" pitchFamily="2" charset="2"/>
              </a:rPr>
              <a:t>Daq</a:t>
            </a:r>
            <a:r>
              <a:rPr lang="fr-FR" dirty="0" smtClean="0">
                <a:sym typeface="Wingdings" panose="05000000000000000000" pitchFamily="2" charset="2"/>
              </a:rPr>
              <a:t> 4 slots</a:t>
            </a:r>
          </a:p>
          <a:p>
            <a:pPr lvl="1"/>
            <a:r>
              <a:rPr lang="fr-FR" dirty="0"/>
              <a:t>NI : 600 + 400 = 1000€ HT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 programme visualisation et affichage des valeur + exportation data .</a:t>
            </a:r>
            <a:r>
              <a:rPr lang="fr-FR" dirty="0" err="1" smtClean="0">
                <a:sym typeface="Wingdings" panose="05000000000000000000" pitchFamily="2" charset="2"/>
              </a:rPr>
              <a:t>txt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err="1"/>
              <a:t>Labview</a:t>
            </a:r>
            <a:r>
              <a:rPr lang="fr-FR" dirty="0"/>
              <a:t> : licence IN2P3</a:t>
            </a: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81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Système Mis en place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72" y="1280161"/>
            <a:ext cx="8655170" cy="5390804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1" y="1280161"/>
            <a:ext cx="2887801" cy="21278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9" name="Picture 21" descr="IMG_26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32" y="5668212"/>
            <a:ext cx="1174750" cy="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0"/>
          <a:stretch>
            <a:fillRect/>
          </a:stretch>
        </p:blipFill>
        <p:spPr bwMode="auto">
          <a:xfrm>
            <a:off x="736661" y="2992263"/>
            <a:ext cx="2580360" cy="196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0" descr="IMG_26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1" y="4665460"/>
            <a:ext cx="2675213" cy="200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vrai…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396" t="15706" r="36678" b="12294"/>
          <a:stretch/>
        </p:blipFill>
        <p:spPr>
          <a:xfrm>
            <a:off x="104195" y="1560033"/>
            <a:ext cx="2851612" cy="41355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1442" t="25542" r="22256" b="15544"/>
          <a:stretch/>
        </p:blipFill>
        <p:spPr>
          <a:xfrm>
            <a:off x="3071198" y="1560033"/>
            <a:ext cx="7026137" cy="41355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36023" t="8186" r="36113" b="5750"/>
          <a:stretch/>
        </p:blipFill>
        <p:spPr>
          <a:xfrm>
            <a:off x="9320645" y="1952664"/>
            <a:ext cx="2763983" cy="48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Labview</a:t>
            </a:r>
            <a:r>
              <a:rPr lang="fr-FR" dirty="0" smtClean="0"/>
              <a:t> d’un </a:t>
            </a:r>
            <a:r>
              <a:rPr lang="fr-FR" dirty="0" err="1" smtClean="0"/>
              <a:t>mecanicien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7" y="1161019"/>
            <a:ext cx="6948523" cy="41616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63" y="2249488"/>
            <a:ext cx="6536983" cy="44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Labview</a:t>
            </a:r>
            <a:r>
              <a:rPr lang="fr-FR" dirty="0" smtClean="0"/>
              <a:t> d’un programmeur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2" y="1206580"/>
            <a:ext cx="5347439" cy="43850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803" y="2327565"/>
            <a:ext cx="8315197" cy="45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modules NI : lecture TC, pT100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8" y="1224571"/>
            <a:ext cx="7715590" cy="32807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83" y="3657601"/>
            <a:ext cx="8236817" cy="320040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5340096"/>
            <a:ext cx="1031961" cy="1375464"/>
          </a:xfrm>
        </p:spPr>
      </p:pic>
      <p:sp>
        <p:nvSpPr>
          <p:cNvPr id="8" name="ZoneTexte 7"/>
          <p:cNvSpPr txBox="1"/>
          <p:nvPr/>
        </p:nvSpPr>
        <p:spPr>
          <a:xfrm>
            <a:off x="1216787" y="634622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serge.buathier@insa-lyon.fr</a:t>
            </a:r>
          </a:p>
        </p:txBody>
      </p:sp>
    </p:spTree>
    <p:extLst>
      <p:ext uri="{BB962C8B-B14F-4D97-AF65-F5344CB8AC3E}">
        <p14:creationId xmlns:p14="http://schemas.microsoft.com/office/powerpoint/2010/main" val="5639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147</TotalTime>
  <Words>240</Words>
  <Application>Microsoft Office PowerPoint</Application>
  <PresentationFormat>Grand écran</PresentationFormat>
  <Paragraphs>39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Tw Cen MT</vt:lpstr>
      <vt:lpstr>Wingdings</vt:lpstr>
      <vt:lpstr>Circuit</vt:lpstr>
      <vt:lpstr>TD Capteur &amp; instrumentation Solution NI / Labview</vt:lpstr>
      <vt:lpstr>Exemple de système prototype Beam Dump Spiral2 TESTS thermiques</vt:lpstr>
      <vt:lpstr>Choix du système</vt:lpstr>
      <vt:lpstr>Présentation PowerPoint</vt:lpstr>
      <vt:lpstr>Système Mis en place</vt:lpstr>
      <vt:lpstr>En vrai…</vt:lpstr>
      <vt:lpstr>Labview d’un mecanicien</vt:lpstr>
      <vt:lpstr>Labview d’un programmeur</vt:lpstr>
      <vt:lpstr>Autres modules NI : lecture TC, pT100</vt:lpstr>
      <vt:lpstr>En direct…</vt:lpstr>
      <vt:lpstr>…et aujourd’hui Autres systèmes connectés</vt:lpstr>
    </vt:vector>
  </TitlesOfParts>
  <Company>IN2P3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</dc:title>
  <dc:creator>Emilie Schibler</dc:creator>
  <cp:lastModifiedBy>Emilie Schibler</cp:lastModifiedBy>
  <cp:revision>16</cp:revision>
  <dcterms:created xsi:type="dcterms:W3CDTF">2020-09-18T12:31:27Z</dcterms:created>
  <dcterms:modified xsi:type="dcterms:W3CDTF">2020-09-22T22:37:32Z</dcterms:modified>
</cp:coreProperties>
</file>