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9" r:id="rId11"/>
    <p:sldId id="270" r:id="rId12"/>
    <p:sldId id="273" r:id="rId13"/>
    <p:sldId id="271" r:id="rId14"/>
    <p:sldId id="272" r:id="rId15"/>
    <p:sldId id="278" r:id="rId16"/>
    <p:sldId id="279" r:id="rId17"/>
    <p:sldId id="274" r:id="rId18"/>
    <p:sldId id="276" r:id="rId19"/>
    <p:sldId id="277" r:id="rId20"/>
  </p:sldIdLst>
  <p:sldSz cx="9144000" cy="6858000" type="screen4x3"/>
  <p:notesSz cx="6775450" cy="9906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602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37854" y="0"/>
            <a:ext cx="293602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70A7A-7620-492F-BFEC-30517AA6BE4B}" type="datetimeFigureOut">
              <a:rPr lang="fr-FR" smtClean="0"/>
              <a:t>29/08/2011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7545" y="4705350"/>
            <a:ext cx="542036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602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37854" y="9408981"/>
            <a:ext cx="293602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81F7A-896B-4D23-B761-7B0F6825D5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215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D8E7A4-4213-49D4-A11C-B3CA6596454C}" type="slidenum">
              <a:rPr lang="fr-FR"/>
              <a:pPr/>
              <a:t>2</a:t>
            </a:fld>
            <a:endParaRPr lang="fr-FR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0F81-2D67-4E31-A879-6DD69CC469BC}" type="datetimeFigureOut">
              <a:rPr lang="fr-FR" smtClean="0"/>
              <a:t>29/08/2011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5DF4-AD0F-4E7B-921D-95B521B131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17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0F81-2D67-4E31-A879-6DD69CC469BC}" type="datetimeFigureOut">
              <a:rPr lang="fr-FR" smtClean="0"/>
              <a:t>29/08/2011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5DF4-AD0F-4E7B-921D-95B521B131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469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0F81-2D67-4E31-A879-6DD69CC469BC}" type="datetimeFigureOut">
              <a:rPr lang="fr-FR" smtClean="0"/>
              <a:t>29/08/2011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5DF4-AD0F-4E7B-921D-95B521B131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5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0F81-2D67-4E31-A879-6DD69CC469BC}" type="datetimeFigureOut">
              <a:rPr lang="fr-FR" smtClean="0"/>
              <a:t>29/08/2011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5DF4-AD0F-4E7B-921D-95B521B131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196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0F81-2D67-4E31-A879-6DD69CC469BC}" type="datetimeFigureOut">
              <a:rPr lang="fr-FR" smtClean="0"/>
              <a:t>29/08/2011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5DF4-AD0F-4E7B-921D-95B521B131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20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0F81-2D67-4E31-A879-6DD69CC469BC}" type="datetimeFigureOut">
              <a:rPr lang="fr-FR" smtClean="0"/>
              <a:t>29/08/2011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5DF4-AD0F-4E7B-921D-95B521B131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66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0F81-2D67-4E31-A879-6DD69CC469BC}" type="datetimeFigureOut">
              <a:rPr lang="fr-FR" smtClean="0"/>
              <a:t>29/08/2011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5DF4-AD0F-4E7B-921D-95B521B131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86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0F81-2D67-4E31-A879-6DD69CC469BC}" type="datetimeFigureOut">
              <a:rPr lang="fr-FR" smtClean="0"/>
              <a:t>29/08/2011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5DF4-AD0F-4E7B-921D-95B521B131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87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0F81-2D67-4E31-A879-6DD69CC469BC}" type="datetimeFigureOut">
              <a:rPr lang="fr-FR" smtClean="0"/>
              <a:t>29/08/2011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5DF4-AD0F-4E7B-921D-95B521B131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43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0F81-2D67-4E31-A879-6DD69CC469BC}" type="datetimeFigureOut">
              <a:rPr lang="fr-FR" smtClean="0"/>
              <a:t>29/08/2011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5DF4-AD0F-4E7B-921D-95B521B131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928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0F81-2D67-4E31-A879-6DD69CC469BC}" type="datetimeFigureOut">
              <a:rPr lang="fr-FR" smtClean="0"/>
              <a:t>29/08/2011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5DF4-AD0F-4E7B-921D-95B521B131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40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60F81-2D67-4E31-A879-6DD69CC469BC}" type="datetimeFigureOut">
              <a:rPr lang="fr-FR" smtClean="0"/>
              <a:t>29/08/2011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45DF4-AD0F-4E7B-921D-95B521B131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55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yosvn.in2p3.fr/constructiondb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900113" y="1844675"/>
            <a:ext cx="7704137" cy="2873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6000" i="0" u="none">
                <a:latin typeface="Forte" pitchFamily="66" charset="0"/>
              </a:rPr>
              <a:t>Base de données</a:t>
            </a:r>
          </a:p>
          <a:p>
            <a:pPr algn="ctr"/>
            <a:r>
              <a:rPr lang="fr-FR" sz="6000" i="0" u="none">
                <a:latin typeface="Forte" pitchFamily="66" charset="0"/>
              </a:rPr>
              <a:t> de construction</a:t>
            </a:r>
          </a:p>
          <a:p>
            <a:pPr algn="ctr"/>
            <a:r>
              <a:rPr lang="fr-FR" sz="6000" i="0" u="none">
                <a:latin typeface="Forte" pitchFamily="66" charset="0"/>
              </a:rPr>
              <a:t> d’Agata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124075" y="5084763"/>
            <a:ext cx="4679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3200" i="0" dirty="0"/>
              <a:t>Agata France</a:t>
            </a:r>
          </a:p>
          <a:p>
            <a:pPr algn="ctr"/>
            <a:r>
              <a:rPr lang="fr-FR" sz="2800" u="none" dirty="0" err="1"/>
              <a:t>C.Aufranc</a:t>
            </a:r>
            <a:r>
              <a:rPr lang="fr-FR" sz="2800" u="none" dirty="0"/>
              <a:t>, </a:t>
            </a:r>
            <a:r>
              <a:rPr lang="fr-FR" sz="2800" u="none" dirty="0" err="1" smtClean="0"/>
              <a:t>O.Stezowski</a:t>
            </a:r>
            <a:r>
              <a:rPr lang="fr-FR" sz="2800" i="0" u="none" dirty="0" smtClean="0"/>
              <a:t> </a:t>
            </a:r>
            <a:endParaRPr lang="fr-FR" sz="2800" i="0" u="none" dirty="0"/>
          </a:p>
          <a:p>
            <a:pPr algn="ctr"/>
            <a:r>
              <a:rPr lang="fr-FR" sz="2800" dirty="0" smtClean="0"/>
              <a:t>31 Août 2011</a:t>
            </a:r>
            <a:endParaRPr lang="fr-FR" sz="2800" i="0" u="none" dirty="0"/>
          </a:p>
        </p:txBody>
      </p:sp>
      <p:pic>
        <p:nvPicPr>
          <p:cNvPr id="2058" name="Picture 10" descr="bande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34400" cy="12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438"/>
          <a:stretch>
            <a:fillRect/>
          </a:stretch>
        </p:blipFill>
        <p:spPr bwMode="auto">
          <a:xfrm>
            <a:off x="7812088" y="333375"/>
            <a:ext cx="1100137" cy="150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1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31/08/11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6BC4-7E45-4F2A-93F3-4422E09A51D7}" type="slidenum">
              <a:rPr lang="fr-FR"/>
              <a:pPr/>
              <a:t>10</a:t>
            </a:fld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229600" cy="777875"/>
          </a:xfrm>
        </p:spPr>
        <p:txBody>
          <a:bodyPr>
            <a:normAutofit/>
          </a:bodyPr>
          <a:lstStyle/>
          <a:p>
            <a:r>
              <a:rPr lang="fr-FR" sz="3600" b="1" u="sng" dirty="0" smtClean="0"/>
              <a:t>Objets dans la base </a:t>
            </a:r>
            <a:endParaRPr lang="fr-FR" sz="3600" b="1" u="sng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0" y="1412776"/>
            <a:ext cx="8745487" cy="4627820"/>
          </a:xfrm>
        </p:spPr>
      </p:pic>
    </p:spTree>
    <p:extLst>
      <p:ext uri="{BB962C8B-B14F-4D97-AF65-F5344CB8AC3E}">
        <p14:creationId xmlns:p14="http://schemas.microsoft.com/office/powerpoint/2010/main" val="187506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31/08/11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6BC4-7E45-4F2A-93F3-4422E09A51D7}" type="slidenum">
              <a:rPr lang="fr-FR"/>
              <a:pPr/>
              <a:t>11</a:t>
            </a:fld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229600" cy="777875"/>
          </a:xfrm>
        </p:spPr>
        <p:txBody>
          <a:bodyPr>
            <a:normAutofit/>
          </a:bodyPr>
          <a:lstStyle/>
          <a:p>
            <a:r>
              <a:rPr lang="fr-FR" sz="3600" b="1" u="sng" dirty="0" smtClean="0"/>
              <a:t>Les codes barres</a:t>
            </a:r>
            <a:endParaRPr lang="fr-FR" sz="3600" b="1" u="sng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93" y="1556792"/>
            <a:ext cx="8909991" cy="4714870"/>
          </a:xfrm>
        </p:spPr>
      </p:pic>
    </p:spTree>
    <p:extLst>
      <p:ext uri="{BB962C8B-B14F-4D97-AF65-F5344CB8AC3E}">
        <p14:creationId xmlns:p14="http://schemas.microsoft.com/office/powerpoint/2010/main" val="147382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31/08/11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6BC4-7E45-4F2A-93F3-4422E09A51D7}" type="slidenum">
              <a:rPr lang="fr-FR"/>
              <a:pPr/>
              <a:t>12</a:t>
            </a:fld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229600" cy="777875"/>
          </a:xfrm>
        </p:spPr>
        <p:txBody>
          <a:bodyPr>
            <a:normAutofit/>
          </a:bodyPr>
          <a:lstStyle/>
          <a:p>
            <a:r>
              <a:rPr lang="fr-FR" sz="3600" b="1" u="sng" dirty="0" smtClean="0"/>
              <a:t>Historique d’assemblage</a:t>
            </a:r>
            <a:endParaRPr lang="fr-FR" sz="3600" b="1" u="sng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1" y="1340768"/>
            <a:ext cx="8881565" cy="4699828"/>
          </a:xfrm>
        </p:spPr>
      </p:pic>
    </p:spTree>
    <p:extLst>
      <p:ext uri="{BB962C8B-B14F-4D97-AF65-F5344CB8AC3E}">
        <p14:creationId xmlns:p14="http://schemas.microsoft.com/office/powerpoint/2010/main" val="402304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31/08/11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6BC4-7E45-4F2A-93F3-4422E09A51D7}" type="slidenum">
              <a:rPr lang="fr-FR"/>
              <a:pPr/>
              <a:t>13</a:t>
            </a:fld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229600" cy="777875"/>
          </a:xfrm>
        </p:spPr>
        <p:txBody>
          <a:bodyPr>
            <a:normAutofit/>
          </a:bodyPr>
          <a:lstStyle/>
          <a:p>
            <a:r>
              <a:rPr lang="fr-FR" sz="3600" b="1" u="sng" dirty="0" smtClean="0"/>
              <a:t>Les </a:t>
            </a:r>
            <a:r>
              <a:rPr lang="fr-FR" sz="3600" b="1" u="sng" dirty="0" err="1" smtClean="0"/>
              <a:t>cables</a:t>
            </a:r>
            <a:endParaRPr lang="fr-FR" sz="3600" b="1" u="sng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74" y="1340768"/>
            <a:ext cx="8881565" cy="4699828"/>
          </a:xfrm>
        </p:spPr>
      </p:pic>
    </p:spTree>
    <p:extLst>
      <p:ext uri="{BB962C8B-B14F-4D97-AF65-F5344CB8AC3E}">
        <p14:creationId xmlns:p14="http://schemas.microsoft.com/office/powerpoint/2010/main" val="142920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31/08/11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6BC4-7E45-4F2A-93F3-4422E09A51D7}" type="slidenum">
              <a:rPr lang="fr-FR"/>
              <a:pPr/>
              <a:t>14</a:t>
            </a:fld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229600" cy="777875"/>
          </a:xfrm>
        </p:spPr>
        <p:txBody>
          <a:bodyPr>
            <a:normAutofit/>
          </a:bodyPr>
          <a:lstStyle/>
          <a:p>
            <a:r>
              <a:rPr lang="fr-FR" sz="3600" b="1" u="sng" dirty="0" smtClean="0"/>
              <a:t>Les connections (1)</a:t>
            </a:r>
            <a:endParaRPr lang="fr-FR" sz="3600" b="1" u="sng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1" y="1484783"/>
            <a:ext cx="8959105" cy="4740859"/>
          </a:xfrm>
        </p:spPr>
      </p:pic>
    </p:spTree>
    <p:extLst>
      <p:ext uri="{BB962C8B-B14F-4D97-AF65-F5344CB8AC3E}">
        <p14:creationId xmlns:p14="http://schemas.microsoft.com/office/powerpoint/2010/main" val="19270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31/08/11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6BC4-7E45-4F2A-93F3-4422E09A51D7}" type="slidenum">
              <a:rPr lang="fr-FR"/>
              <a:pPr/>
              <a:t>15</a:t>
            </a:fld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229600" cy="777875"/>
          </a:xfrm>
        </p:spPr>
        <p:txBody>
          <a:bodyPr>
            <a:normAutofit/>
          </a:bodyPr>
          <a:lstStyle/>
          <a:p>
            <a:r>
              <a:rPr lang="fr-FR" sz="3600" b="1" u="sng" dirty="0" smtClean="0"/>
              <a:t>Les connections (2)</a:t>
            </a:r>
            <a:endParaRPr lang="fr-FR" sz="3600" b="1" u="sng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1" y="1340768"/>
            <a:ext cx="8881565" cy="4699828"/>
          </a:xfrm>
        </p:spPr>
      </p:pic>
    </p:spTree>
    <p:extLst>
      <p:ext uri="{BB962C8B-B14F-4D97-AF65-F5344CB8AC3E}">
        <p14:creationId xmlns:p14="http://schemas.microsoft.com/office/powerpoint/2010/main" val="307008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31/08/11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6BC4-7E45-4F2A-93F3-4422E09A51D7}" type="slidenum">
              <a:rPr lang="fr-FR"/>
              <a:pPr/>
              <a:t>16</a:t>
            </a:fld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229600" cy="777875"/>
          </a:xfrm>
        </p:spPr>
        <p:txBody>
          <a:bodyPr>
            <a:normAutofit/>
          </a:bodyPr>
          <a:lstStyle/>
          <a:p>
            <a:r>
              <a:rPr lang="fr-FR" sz="3600" b="1" u="sng" dirty="0" smtClean="0"/>
              <a:t>Les connections (3)</a:t>
            </a:r>
            <a:endParaRPr lang="fr-FR" sz="3600" b="1" u="sng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1" y="1340768"/>
            <a:ext cx="8881565" cy="4699828"/>
          </a:xfrm>
        </p:spPr>
      </p:pic>
    </p:spTree>
    <p:extLst>
      <p:ext uri="{BB962C8B-B14F-4D97-AF65-F5344CB8AC3E}">
        <p14:creationId xmlns:p14="http://schemas.microsoft.com/office/powerpoint/2010/main" val="307008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31/08/11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6BC4-7E45-4F2A-93F3-4422E09A51D7}" type="slidenum">
              <a:rPr lang="fr-FR"/>
              <a:pPr/>
              <a:t>17</a:t>
            </a:fld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229600" cy="777875"/>
          </a:xfrm>
        </p:spPr>
        <p:txBody>
          <a:bodyPr>
            <a:normAutofit/>
          </a:bodyPr>
          <a:lstStyle/>
          <a:p>
            <a:r>
              <a:rPr lang="fr-FR" sz="3600" b="1" u="sng" dirty="0" smtClean="0"/>
              <a:t>Plugin suivi de résolution d’une capsule</a:t>
            </a:r>
            <a:endParaRPr lang="fr-FR" sz="3600" b="1" u="sng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1" y="1299737"/>
            <a:ext cx="8959105" cy="4740859"/>
          </a:xfrm>
        </p:spPr>
      </p:pic>
    </p:spTree>
    <p:extLst>
      <p:ext uri="{BB962C8B-B14F-4D97-AF65-F5344CB8AC3E}">
        <p14:creationId xmlns:p14="http://schemas.microsoft.com/office/powerpoint/2010/main" val="14858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31/08/11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6BC4-7E45-4F2A-93F3-4422E09A51D7}" type="slidenum">
              <a:rPr lang="fr-FR"/>
              <a:pPr/>
              <a:t>18</a:t>
            </a:fld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229600" cy="777875"/>
          </a:xfrm>
        </p:spPr>
        <p:txBody>
          <a:bodyPr>
            <a:normAutofit fontScale="90000"/>
          </a:bodyPr>
          <a:lstStyle/>
          <a:p>
            <a:r>
              <a:rPr lang="fr-FR" sz="3600" b="1" u="sng" dirty="0" smtClean="0"/>
              <a:t>Plugin historique de résolution d’un segment</a:t>
            </a:r>
            <a:endParaRPr lang="fr-FR" sz="3600" b="1" u="sng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9" y="1265833"/>
            <a:ext cx="9023175" cy="4774763"/>
          </a:xfrm>
        </p:spPr>
      </p:pic>
    </p:spTree>
    <p:extLst>
      <p:ext uri="{BB962C8B-B14F-4D97-AF65-F5344CB8AC3E}">
        <p14:creationId xmlns:p14="http://schemas.microsoft.com/office/powerpoint/2010/main" val="163884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31/08/11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6BC4-7E45-4F2A-93F3-4422E09A51D7}" type="slidenum">
              <a:rPr lang="fr-FR"/>
              <a:pPr/>
              <a:t>19</a:t>
            </a:fld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229600" cy="777875"/>
          </a:xfrm>
        </p:spPr>
        <p:txBody>
          <a:bodyPr>
            <a:normAutofit/>
          </a:bodyPr>
          <a:lstStyle/>
          <a:p>
            <a:r>
              <a:rPr lang="fr-FR" sz="3600" b="1" u="sng" dirty="0" smtClean="0"/>
              <a:t>Travail à venir</a:t>
            </a:r>
            <a:endParaRPr lang="fr-FR" sz="3600" b="1" u="sng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b="1" dirty="0" smtClean="0"/>
              <a:t>Figer structure des données et politique de codes barres</a:t>
            </a:r>
            <a:r>
              <a:rPr lang="fr-FR" dirty="0" smtClean="0"/>
              <a:t>=&gt;discussions ici et à </a:t>
            </a:r>
            <a:r>
              <a:rPr lang="fr-FR" dirty="0" err="1" smtClean="0"/>
              <a:t>l’agata</a:t>
            </a:r>
            <a:r>
              <a:rPr lang="fr-FR" dirty="0" smtClean="0"/>
              <a:t> </a:t>
            </a:r>
            <a:r>
              <a:rPr lang="fr-FR" dirty="0" err="1" smtClean="0"/>
              <a:t>week</a:t>
            </a:r>
            <a:r>
              <a:rPr lang="fr-FR" dirty="0"/>
              <a:t> </a:t>
            </a:r>
            <a:r>
              <a:rPr lang="fr-FR" dirty="0" smtClean="0"/>
              <a:t>/ déplacement à </a:t>
            </a:r>
            <a:r>
              <a:rPr lang="fr-FR" dirty="0" err="1" smtClean="0"/>
              <a:t>Legnaro</a:t>
            </a:r>
            <a:endParaRPr lang="fr-FR" dirty="0" smtClean="0"/>
          </a:p>
          <a:p>
            <a:r>
              <a:rPr lang="fr-FR" b="1" dirty="0" smtClean="0"/>
              <a:t>Insertion de vraies données dans la base de production </a:t>
            </a:r>
            <a:r>
              <a:rPr lang="fr-FR" dirty="0" smtClean="0"/>
              <a:t>(déplacement à </a:t>
            </a:r>
            <a:r>
              <a:rPr lang="fr-FR" dirty="0" err="1" smtClean="0"/>
              <a:t>Legnaro</a:t>
            </a:r>
            <a:r>
              <a:rPr lang="fr-FR" dirty="0" smtClean="0"/>
              <a:t> également pour la formation utilisateurs) en vue du déménagement</a:t>
            </a:r>
          </a:p>
          <a:p>
            <a:r>
              <a:rPr lang="fr-FR" dirty="0" smtClean="0"/>
              <a:t>Définition des actions « résolution »</a:t>
            </a:r>
          </a:p>
          <a:p>
            <a:r>
              <a:rPr lang="fr-FR" dirty="0" smtClean="0"/>
              <a:t>Développement plugins résolution à partir des données de la base</a:t>
            </a:r>
          </a:p>
          <a:p>
            <a:r>
              <a:rPr lang="fr-FR" dirty="0" smtClean="0"/>
              <a:t>Développements spécifiques (ajout de photos, recherche d’objets sur 1 partie de leur code barre…)</a:t>
            </a:r>
          </a:p>
        </p:txBody>
      </p:sp>
    </p:spTree>
    <p:extLst>
      <p:ext uri="{BB962C8B-B14F-4D97-AF65-F5344CB8AC3E}">
        <p14:creationId xmlns:p14="http://schemas.microsoft.com/office/powerpoint/2010/main" val="107564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31/08/11</a:t>
            </a:r>
            <a:endParaRPr lang="fr-FR" dirty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8E45-304A-401D-8ADC-7CF0658D0173}" type="slidenum">
              <a:rPr lang="fr-FR"/>
              <a:pPr/>
              <a:t>2</a:t>
            </a:fld>
            <a:endParaRPr lang="fr-FR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68313" y="1076324"/>
            <a:ext cx="763207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3600" i="0" dirty="0"/>
              <a:t>Plan</a:t>
            </a:r>
          </a:p>
          <a:p>
            <a:endParaRPr lang="fr-FR" sz="3600" i="0" u="none" dirty="0"/>
          </a:p>
          <a:p>
            <a:pPr>
              <a:buFontTx/>
              <a:buAutoNum type="arabicPeriod"/>
            </a:pPr>
            <a:r>
              <a:rPr lang="fr-FR" sz="3600" i="0" u="none" dirty="0"/>
              <a:t>Introduction</a:t>
            </a:r>
          </a:p>
          <a:p>
            <a:pPr>
              <a:buFontTx/>
              <a:buAutoNum type="arabicPeriod"/>
            </a:pPr>
            <a:r>
              <a:rPr lang="fr-FR" sz="3600" i="0" u="none" dirty="0" smtClean="0"/>
              <a:t>Rappels</a:t>
            </a:r>
            <a:endParaRPr lang="fr-FR" sz="3600" i="0" u="none" dirty="0"/>
          </a:p>
          <a:p>
            <a:pPr>
              <a:buFontTx/>
              <a:buAutoNum type="arabicPeriod"/>
            </a:pPr>
            <a:r>
              <a:rPr lang="fr-FR" sz="3600" i="0" u="none" dirty="0" smtClean="0"/>
              <a:t>Travail effectué</a:t>
            </a:r>
          </a:p>
          <a:p>
            <a:pPr>
              <a:buFontTx/>
              <a:buAutoNum type="arabicPeriod"/>
            </a:pPr>
            <a:r>
              <a:rPr lang="fr-FR" sz="3600" dirty="0" smtClean="0"/>
              <a:t>Illustration avec la base de test</a:t>
            </a:r>
            <a:endParaRPr lang="fr-FR" sz="3600" i="0" u="none" dirty="0"/>
          </a:p>
          <a:p>
            <a:pPr>
              <a:buFontTx/>
              <a:buAutoNum type="arabicPeriod"/>
            </a:pPr>
            <a:r>
              <a:rPr lang="fr-FR" sz="3600" i="0" u="none" dirty="0"/>
              <a:t>Travail </a:t>
            </a:r>
            <a:r>
              <a:rPr lang="fr-FR" sz="3600" i="0" u="none" dirty="0" smtClean="0"/>
              <a:t>à venir</a:t>
            </a:r>
            <a:endParaRPr lang="fr-FR" sz="3600" i="0" u="none" dirty="0"/>
          </a:p>
        </p:txBody>
      </p:sp>
    </p:spTree>
    <p:extLst>
      <p:ext uri="{BB962C8B-B14F-4D97-AF65-F5344CB8AC3E}">
        <p14:creationId xmlns:p14="http://schemas.microsoft.com/office/powerpoint/2010/main" val="19533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31/08/11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6BC4-7E45-4F2A-93F3-4422E09A51D7}" type="slidenum">
              <a:rPr lang="fr-FR"/>
              <a:pPr/>
              <a:t>3</a:t>
            </a:fld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229600" cy="777875"/>
          </a:xfrm>
        </p:spPr>
        <p:txBody>
          <a:bodyPr/>
          <a:lstStyle/>
          <a:p>
            <a:r>
              <a:rPr lang="fr-FR" sz="3600" i="1" u="sng"/>
              <a:t>Introduction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388" y="1700808"/>
            <a:ext cx="8964612" cy="3816424"/>
          </a:xfrm>
        </p:spPr>
        <p:txBody>
          <a:bodyPr>
            <a:normAutofit lnSpcReduction="10000"/>
          </a:bodyPr>
          <a:lstStyle/>
          <a:p>
            <a:r>
              <a:rPr lang="fr-FR" b="1" u="sng" dirty="0" smtClean="0"/>
              <a:t>Avril 2011</a:t>
            </a:r>
            <a:r>
              <a:rPr lang="fr-FR" dirty="0" smtClean="0"/>
              <a:t>: besoin fort d’une </a:t>
            </a:r>
            <a:r>
              <a:rPr lang="fr-FR" b="1" dirty="0" smtClean="0"/>
              <a:t>base de données de suivi de construction</a:t>
            </a:r>
            <a:r>
              <a:rPr lang="fr-FR" dirty="0" smtClean="0"/>
              <a:t> d’Agata </a:t>
            </a:r>
            <a:r>
              <a:rPr lang="fr-F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vue du déménagement à GSI fin 2011</a:t>
            </a:r>
            <a:r>
              <a:rPr lang="fr-FR" dirty="0" smtClean="0"/>
              <a:t>: </a:t>
            </a:r>
            <a:r>
              <a:rPr lang="fr-FR" b="1" dirty="0" smtClean="0"/>
              <a:t>reprise de l’outil présenté à l’Agata </a:t>
            </a:r>
            <a:r>
              <a:rPr lang="fr-FR" b="1" dirty="0" err="1" smtClean="0"/>
              <a:t>Week</a:t>
            </a:r>
            <a:r>
              <a:rPr lang="fr-FR" b="1" dirty="0" smtClean="0"/>
              <a:t> en 2008 </a:t>
            </a:r>
            <a:r>
              <a:rPr lang="fr-FR" dirty="0" smtClean="0"/>
              <a:t>par Olivier et moi-même</a:t>
            </a:r>
          </a:p>
          <a:p>
            <a:r>
              <a:rPr lang="fr-FR" dirty="0" smtClean="0"/>
              <a:t>Pete Jones puis </a:t>
            </a:r>
            <a:r>
              <a:rPr lang="fr-FR" dirty="0" err="1" smtClean="0"/>
              <a:t>Benedicte</a:t>
            </a:r>
            <a:r>
              <a:rPr lang="fr-FR" dirty="0" smtClean="0"/>
              <a:t> Million en collaboration avec Enrico </a:t>
            </a:r>
            <a:r>
              <a:rPr lang="fr-FR" dirty="0" err="1" smtClean="0"/>
              <a:t>Farnea</a:t>
            </a:r>
            <a:r>
              <a:rPr lang="fr-FR" dirty="0" smtClean="0"/>
              <a:t> reprennent le flambeau via le groupe infrastructure</a:t>
            </a:r>
          </a:p>
          <a:p>
            <a:endParaRPr lang="fr-FR" dirty="0"/>
          </a:p>
          <a:p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29876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31/08/11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6BC4-7E45-4F2A-93F3-4422E09A51D7}" type="slidenum">
              <a:rPr lang="fr-FR"/>
              <a:pPr/>
              <a:t>4</a:t>
            </a:fld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229600" cy="777875"/>
          </a:xfrm>
        </p:spPr>
        <p:txBody>
          <a:bodyPr/>
          <a:lstStyle/>
          <a:p>
            <a:r>
              <a:rPr lang="fr-FR" sz="3600" b="1" u="sng" dirty="0" smtClean="0"/>
              <a:t>Rappels: l’application</a:t>
            </a:r>
            <a:endParaRPr lang="fr-FR" sz="3600" b="1" u="sng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388" y="1988840"/>
            <a:ext cx="8964612" cy="3816424"/>
          </a:xfrm>
        </p:spPr>
        <p:txBody>
          <a:bodyPr>
            <a:normAutofit/>
          </a:bodyPr>
          <a:lstStyle/>
          <a:p>
            <a:r>
              <a:rPr lang="fr-FR" b="1" dirty="0" err="1" smtClean="0"/>
              <a:t>Download</a:t>
            </a:r>
            <a:r>
              <a:rPr lang="fr-FR" b="1" dirty="0" smtClean="0"/>
              <a:t> et documentations: </a:t>
            </a:r>
            <a:r>
              <a:rPr lang="fr-FR" b="1" dirty="0" smtClean="0">
                <a:hlinkClick r:id="rId2"/>
              </a:rPr>
              <a:t>https://lyosvn.in2p3.fr/constructiondb/</a:t>
            </a:r>
            <a:endParaRPr lang="fr-FR" b="1" dirty="0" smtClean="0"/>
          </a:p>
          <a:p>
            <a:r>
              <a:rPr lang="fr-FR" b="1" dirty="0" smtClean="0"/>
              <a:t>Base de données </a:t>
            </a:r>
            <a:r>
              <a:rPr lang="fr-FR" dirty="0" smtClean="0"/>
              <a:t>(oracle) </a:t>
            </a:r>
            <a:r>
              <a:rPr lang="fr-FR" b="1" dirty="0" smtClean="0"/>
              <a:t>hébergée au CCIN2P3 </a:t>
            </a:r>
            <a:r>
              <a:rPr lang="fr-FR" dirty="0" smtClean="0"/>
              <a:t>(test, </a:t>
            </a:r>
            <a:r>
              <a:rPr lang="fr-FR" dirty="0" err="1" smtClean="0"/>
              <a:t>prod</a:t>
            </a:r>
            <a:r>
              <a:rPr lang="fr-FR" dirty="0" smtClean="0"/>
              <a:t>)</a:t>
            </a:r>
          </a:p>
          <a:p>
            <a:r>
              <a:rPr lang="fr-FR" b="1" dirty="0" smtClean="0"/>
              <a:t>Interface graphique </a:t>
            </a:r>
            <a:r>
              <a:rPr lang="fr-FR" b="1" dirty="0" err="1" smtClean="0"/>
              <a:t>BigBrother</a:t>
            </a:r>
            <a:r>
              <a:rPr lang="fr-FR" b="1" dirty="0" smtClean="0"/>
              <a:t> </a:t>
            </a:r>
            <a:r>
              <a:rPr lang="fr-FR" dirty="0" smtClean="0"/>
              <a:t>(java) conçue </a:t>
            </a:r>
          </a:p>
          <a:p>
            <a:pPr marL="0" indent="0">
              <a:buNone/>
            </a:pPr>
            <a:r>
              <a:rPr lang="fr-FR" dirty="0" smtClean="0"/>
              <a:t>pour CMS puis généralisée pour d’autres expériences dont Agata</a:t>
            </a:r>
            <a:endParaRPr lang="fr-FR" dirty="0"/>
          </a:p>
          <a:p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2479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31/08/11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6BC4-7E45-4F2A-93F3-4422E09A51D7}" type="slidenum">
              <a:rPr lang="fr-FR"/>
              <a:pPr/>
              <a:t>5</a:t>
            </a:fld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229600" cy="777875"/>
          </a:xfrm>
        </p:spPr>
        <p:txBody>
          <a:bodyPr/>
          <a:lstStyle/>
          <a:p>
            <a:r>
              <a:rPr lang="fr-FR" sz="3600" b="1" u="sng" dirty="0" smtClean="0"/>
              <a:t>Rappels: principe</a:t>
            </a:r>
            <a:endParaRPr lang="fr-FR" sz="3600" b="1" u="sng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94" y="1600200"/>
            <a:ext cx="6987211" cy="4525963"/>
          </a:xfrm>
        </p:spPr>
      </p:pic>
    </p:spTree>
    <p:extLst>
      <p:ext uri="{BB962C8B-B14F-4D97-AF65-F5344CB8AC3E}">
        <p14:creationId xmlns:p14="http://schemas.microsoft.com/office/powerpoint/2010/main" val="198720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31/08/11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6BC4-7E45-4F2A-93F3-4422E09A51D7}" type="slidenum">
              <a:rPr lang="fr-FR"/>
              <a:pPr/>
              <a:t>6</a:t>
            </a:fld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229600" cy="777875"/>
          </a:xfrm>
        </p:spPr>
        <p:txBody>
          <a:bodyPr/>
          <a:lstStyle/>
          <a:p>
            <a:r>
              <a:rPr lang="fr-FR" sz="3600" b="1" u="sng" dirty="0" smtClean="0"/>
              <a:t>Rappels: fonctionnalités de </a:t>
            </a:r>
            <a:r>
              <a:rPr lang="fr-FR" sz="3600" b="1" u="sng" dirty="0" err="1" smtClean="0"/>
              <a:t>BigBrother</a:t>
            </a:r>
            <a:endParaRPr lang="fr-FR" sz="3600" b="1" u="sng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05014" y="1484784"/>
            <a:ext cx="9036496" cy="4680520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/>
              <a:t>Enregistrement/transfert/assemblage </a:t>
            </a:r>
            <a:r>
              <a:rPr lang="fr-FR" dirty="0" smtClean="0"/>
              <a:t>d’objets</a:t>
            </a:r>
            <a:r>
              <a:rPr lang="fr-FR" b="1" dirty="0" smtClean="0"/>
              <a:t> ; connections </a:t>
            </a:r>
            <a:r>
              <a:rPr lang="fr-FR" dirty="0" smtClean="0"/>
              <a:t>entre objets</a:t>
            </a:r>
          </a:p>
          <a:p>
            <a:r>
              <a:rPr lang="fr-FR" dirty="0" smtClean="0"/>
              <a:t>Insertion de </a:t>
            </a:r>
            <a:r>
              <a:rPr lang="fr-FR" b="1" dirty="0" smtClean="0"/>
              <a:t>résultats de tests/mesures </a:t>
            </a:r>
            <a:r>
              <a:rPr lang="fr-FR" dirty="0" smtClean="0"/>
              <a:t>sur les objets: les actions</a:t>
            </a:r>
          </a:p>
          <a:p>
            <a:r>
              <a:rPr lang="fr-FR" dirty="0" smtClean="0"/>
              <a:t>Divers panneaux </a:t>
            </a:r>
            <a:r>
              <a:rPr lang="fr-FR" b="1" dirty="0" smtClean="0"/>
              <a:t>d’inventaires, de statistiques, de rapports </a:t>
            </a:r>
            <a:r>
              <a:rPr lang="fr-FR" dirty="0" smtClean="0"/>
              <a:t>(pour un centre particulier par ex) pour les objets et leurs mesures</a:t>
            </a:r>
          </a:p>
          <a:p>
            <a:r>
              <a:rPr lang="fr-FR" dirty="0" smtClean="0"/>
              <a:t>Développement de </a:t>
            </a:r>
            <a:r>
              <a:rPr lang="fr-FR" b="1" dirty="0" smtClean="0"/>
              <a:t>plugins spécifiques </a:t>
            </a:r>
            <a:r>
              <a:rPr lang="fr-FR" dirty="0" smtClean="0"/>
              <a:t>possible</a:t>
            </a:r>
          </a:p>
          <a:p>
            <a:r>
              <a:rPr lang="fr-FR" b="1" dirty="0" smtClean="0"/>
              <a:t>Historique de l’assemblage </a:t>
            </a:r>
            <a:r>
              <a:rPr lang="fr-FR" dirty="0" smtClean="0"/>
              <a:t>développé</a:t>
            </a:r>
            <a:r>
              <a:rPr lang="fr-FR" b="1" dirty="0" smtClean="0"/>
              <a:t> : </a:t>
            </a:r>
            <a:r>
              <a:rPr lang="fr-FR" b="1" u="sng" dirty="0" smtClean="0"/>
              <a:t>ajout de fonctionnalités/développements supplémentaires possible</a:t>
            </a: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198720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31/08/11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6BC4-7E45-4F2A-93F3-4422E09A51D7}" type="slidenum">
              <a:rPr lang="fr-FR"/>
              <a:pPr/>
              <a:t>7</a:t>
            </a:fld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229600" cy="777875"/>
          </a:xfrm>
        </p:spPr>
        <p:txBody>
          <a:bodyPr/>
          <a:lstStyle/>
          <a:p>
            <a:r>
              <a:rPr lang="fr-FR" sz="3600" b="1" u="sng" dirty="0" smtClean="0"/>
              <a:t>Travail effectué</a:t>
            </a:r>
            <a:endParaRPr lang="fr-FR" sz="3600" b="1" u="sng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388" y="1268760"/>
            <a:ext cx="8964612" cy="5256584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jet de </a:t>
            </a:r>
            <a:r>
              <a:rPr lang="fr-FR" b="1" dirty="0" smtClean="0"/>
              <a:t>structure des objets à insérer</a:t>
            </a:r>
            <a:r>
              <a:rPr lang="fr-FR" dirty="0" smtClean="0"/>
              <a:t>: définition des objets Agata et des règles d’assemblages=&gt;</a:t>
            </a:r>
            <a:r>
              <a:rPr lang="fr-FR" i="1" dirty="0" smtClean="0"/>
              <a:t>insertion de cette structure dans la base test</a:t>
            </a:r>
          </a:p>
          <a:p>
            <a:r>
              <a:rPr lang="fr-FR" dirty="0" smtClean="0"/>
              <a:t>Définition d’une </a:t>
            </a:r>
            <a:r>
              <a:rPr lang="fr-FR" b="1" dirty="0" smtClean="0"/>
              <a:t>politique de codes barres </a:t>
            </a:r>
            <a:r>
              <a:rPr lang="fr-FR" dirty="0" smtClean="0"/>
              <a:t>pour les objets=&gt;</a:t>
            </a:r>
            <a:r>
              <a:rPr lang="fr-FR" i="1" dirty="0" smtClean="0"/>
              <a:t>insertion de quelques objets dans la base test</a:t>
            </a:r>
          </a:p>
          <a:p>
            <a:r>
              <a:rPr lang="fr-FR" dirty="0" smtClean="0"/>
              <a:t>Début de </a:t>
            </a:r>
            <a:r>
              <a:rPr lang="fr-FR" b="1" dirty="0" smtClean="0"/>
              <a:t>définition de tests d’</a:t>
            </a:r>
            <a:r>
              <a:rPr lang="fr-FR" b="1" dirty="0" err="1" smtClean="0"/>
              <a:t>acceptances</a:t>
            </a:r>
            <a:r>
              <a:rPr lang="fr-FR" b="1" dirty="0" smtClean="0"/>
              <a:t> </a:t>
            </a:r>
            <a:r>
              <a:rPr lang="fr-FR" dirty="0" smtClean="0"/>
              <a:t>pour les capsules (travail en cours)</a:t>
            </a:r>
          </a:p>
          <a:p>
            <a:r>
              <a:rPr lang="fr-FR" dirty="0" smtClean="0"/>
              <a:t>Début de </a:t>
            </a:r>
            <a:r>
              <a:rPr lang="fr-FR" b="1" dirty="0" smtClean="0"/>
              <a:t>développement de plugins </a:t>
            </a:r>
            <a:r>
              <a:rPr lang="fr-FR" dirty="0" smtClean="0"/>
              <a:t>: graphiques de suivi de la résolution</a:t>
            </a:r>
            <a:r>
              <a:rPr lang="fr-FR" dirty="0"/>
              <a:t> </a:t>
            </a:r>
            <a:r>
              <a:rPr lang="fr-FR" dirty="0" smtClean="0"/>
              <a:t>d’une capsule ; suivi de l’historique de résolution d’un segment/</a:t>
            </a:r>
            <a:r>
              <a:rPr lang="fr-FR" dirty="0" err="1" smtClean="0"/>
              <a:t>core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23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31/08/11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6BC4-7E45-4F2A-93F3-4422E09A51D7}" type="slidenum">
              <a:rPr lang="fr-FR"/>
              <a:pPr/>
              <a:t>8</a:t>
            </a:fld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229600" cy="777875"/>
          </a:xfrm>
        </p:spPr>
        <p:txBody>
          <a:bodyPr>
            <a:normAutofit fontScale="90000"/>
          </a:bodyPr>
          <a:lstStyle/>
          <a:p>
            <a:r>
              <a:rPr lang="fr-FR" sz="3600" b="1" u="sng" dirty="0" smtClean="0"/>
              <a:t>Enregistrement d’un objet:</a:t>
            </a:r>
            <a:r>
              <a:rPr lang="fr-FR" sz="3600" b="1" dirty="0" smtClean="0"/>
              <a:t> liste des objets </a:t>
            </a:r>
            <a:r>
              <a:rPr lang="fr-FR" sz="3600" b="1" dirty="0"/>
              <a:t>A</a:t>
            </a:r>
            <a:r>
              <a:rPr lang="fr-FR" sz="3600" b="1" dirty="0" smtClean="0"/>
              <a:t>gata disponibles</a:t>
            </a:r>
            <a:endParaRPr lang="fr-FR" sz="3600" b="1" u="sng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" y="1268760"/>
            <a:ext cx="8960995" cy="5040560"/>
          </a:xfrm>
        </p:spPr>
      </p:pic>
    </p:spTree>
    <p:extLst>
      <p:ext uri="{BB962C8B-B14F-4D97-AF65-F5344CB8AC3E}">
        <p14:creationId xmlns:p14="http://schemas.microsoft.com/office/powerpoint/2010/main" val="131146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31/08/11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6BC4-7E45-4F2A-93F3-4422E09A51D7}" type="slidenum">
              <a:rPr lang="fr-FR"/>
              <a:pPr/>
              <a:t>9</a:t>
            </a:fld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229600" cy="777875"/>
          </a:xfrm>
        </p:spPr>
        <p:txBody>
          <a:bodyPr>
            <a:normAutofit fontScale="90000"/>
          </a:bodyPr>
          <a:lstStyle/>
          <a:p>
            <a:r>
              <a:rPr lang="fr-FR" sz="3600" b="1" u="sng" dirty="0" smtClean="0"/>
              <a:t>Assemblage d’un objet:</a:t>
            </a:r>
            <a:r>
              <a:rPr lang="fr-FR" sz="3600" b="1" dirty="0" smtClean="0"/>
              <a:t> les règles d’assemblage</a:t>
            </a:r>
            <a:endParaRPr lang="fr-FR" sz="3600" b="1" u="sng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 smtClean="0"/>
              <a:t>Assembly</a:t>
            </a:r>
            <a:r>
              <a:rPr lang="fr-FR" dirty="0" smtClean="0"/>
              <a:t> </a:t>
            </a:r>
            <a:r>
              <a:rPr lang="fr-FR" dirty="0" err="1" smtClean="0"/>
              <a:t>rules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889248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5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413</Words>
  <Application>Microsoft Office PowerPoint</Application>
  <PresentationFormat>Affichage à l'écran (4:3)</PresentationFormat>
  <Paragraphs>88</Paragraphs>
  <Slides>19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Présentation PowerPoint</vt:lpstr>
      <vt:lpstr>Présentation PowerPoint</vt:lpstr>
      <vt:lpstr>Introduction</vt:lpstr>
      <vt:lpstr>Rappels: l’application</vt:lpstr>
      <vt:lpstr>Rappels: principe</vt:lpstr>
      <vt:lpstr>Rappels: fonctionnalités de BigBrother</vt:lpstr>
      <vt:lpstr>Travail effectué</vt:lpstr>
      <vt:lpstr>Enregistrement d’un objet: liste des objets Agata disponibles</vt:lpstr>
      <vt:lpstr>Assemblage d’un objet: les règles d’assemblage</vt:lpstr>
      <vt:lpstr>Objets dans la base </vt:lpstr>
      <vt:lpstr>Les codes barres</vt:lpstr>
      <vt:lpstr>Historique d’assemblage</vt:lpstr>
      <vt:lpstr>Les cables</vt:lpstr>
      <vt:lpstr>Les connections (1)</vt:lpstr>
      <vt:lpstr>Les connections (2)</vt:lpstr>
      <vt:lpstr>Les connections (3)</vt:lpstr>
      <vt:lpstr>Plugin suivi de résolution d’une capsule</vt:lpstr>
      <vt:lpstr>Plugin historique de résolution d’un segment</vt:lpstr>
      <vt:lpstr>Travail à venir</vt:lpstr>
    </vt:vector>
  </TitlesOfParts>
  <Company>IN2P3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Agata Construction Database</dc:title>
  <dc:creator>Cecile Aufranc</dc:creator>
  <cp:lastModifiedBy>Cecile Aufranc</cp:lastModifiedBy>
  <cp:revision>87</cp:revision>
  <cp:lastPrinted>2011-08-29T15:17:46Z</cp:lastPrinted>
  <dcterms:created xsi:type="dcterms:W3CDTF">2011-08-26T15:27:55Z</dcterms:created>
  <dcterms:modified xsi:type="dcterms:W3CDTF">2011-08-30T07:14:56Z</dcterms:modified>
</cp:coreProperties>
</file>