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70" r:id="rId4"/>
    <p:sldId id="273" r:id="rId5"/>
    <p:sldId id="275" r:id="rId6"/>
    <p:sldId id="271" r:id="rId7"/>
    <p:sldId id="272" r:id="rId8"/>
    <p:sldId id="274" r:id="rId9"/>
    <p:sldId id="269" r:id="rId10"/>
    <p:sldId id="276" r:id="rId11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952D-B0DE-496A-8BBC-D532B8EAE83A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76C1D-92BF-467E-A0F7-B3B75BF5F4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89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60CDE-03B4-4832-B210-66D89555DDD0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2962A-93CA-4E9B-94CA-B89426C7D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01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1594686"/>
            <a:ext cx="9448800" cy="1825096"/>
          </a:xfrm>
        </p:spPr>
        <p:txBody>
          <a:bodyPr>
            <a:normAutofit/>
          </a:bodyPr>
          <a:lstStyle/>
          <a:p>
            <a:r>
              <a:rPr lang="fr-FR" dirty="0" smtClean="0"/>
              <a:t>ANF CNRS 2020</a:t>
            </a:r>
            <a:br>
              <a:rPr lang="fr-FR" dirty="0" smtClean="0"/>
            </a:br>
            <a:r>
              <a:rPr lang="fr-FR" cap="small" dirty="0" smtClean="0"/>
              <a:t>Ecole Mécanique IN2P3</a:t>
            </a:r>
            <a:endParaRPr lang="fr-FR" cap="small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423482"/>
            <a:ext cx="10367682" cy="685800"/>
          </a:xfrm>
        </p:spPr>
        <p:txBody>
          <a:bodyPr anchor="ctr" anchorCtr="0">
            <a:noAutofit/>
          </a:bodyPr>
          <a:lstStyle/>
          <a:p>
            <a:r>
              <a:rPr lang="fr-FR" sz="2400" dirty="0" smtClean="0"/>
              <a:t>Le refroidissement des expériences : conception &amp; instrumentation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Aussois, 21-25 sept. 2020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ANF </a:t>
            </a:r>
            <a:r>
              <a:rPr lang="en-US" dirty="0" err="1" smtClean="0"/>
              <a:t>Mécanique</a:t>
            </a:r>
            <a:r>
              <a:rPr lang="en-US" dirty="0" smtClean="0"/>
              <a:t> IN2P3 / Cooling 2020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281160" y="6474940"/>
            <a:ext cx="2910840" cy="374642"/>
          </a:xfrm>
          <a:noFill/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Aussois, 21-25 sept. 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479698"/>
            <a:ext cx="6400800" cy="365125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ANF </a:t>
            </a:r>
            <a:r>
              <a:rPr lang="en-US" dirty="0" err="1" smtClean="0">
                <a:solidFill>
                  <a:schemeClr val="tx1"/>
                </a:solidFill>
              </a:rPr>
              <a:t>Mécanique</a:t>
            </a:r>
            <a:r>
              <a:rPr lang="en-US" dirty="0" smtClean="0">
                <a:solidFill>
                  <a:schemeClr val="tx1"/>
                </a:solidFill>
              </a:rPr>
              <a:t> IN2P3 / Cooling 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fr-FR" dirty="0" smtClean="0"/>
              <a:t>Bonne semaine à tous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2594" y="1260389"/>
            <a:ext cx="195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caloporteur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12757" y="1430866"/>
            <a:ext cx="172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</a:rPr>
              <a:t>biphasique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478161" y="2339249"/>
            <a:ext cx="177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puissance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94638" y="1629721"/>
            <a:ext cx="220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réfrigérants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36756" y="5156886"/>
            <a:ext cx="348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Impact environnemental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353168" y="88144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</a:rPr>
              <a:t>thermoaccoustique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40890" y="2311765"/>
            <a:ext cx="319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Design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87048" y="1260389"/>
            <a:ext cx="195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Impression 3D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37935" y="584886"/>
            <a:ext cx="181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</a:rPr>
              <a:t>microchannel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870357" y="444843"/>
            <a:ext cx="168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</a:rPr>
              <a:t>Hipping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069491" y="865313"/>
            <a:ext cx="311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Résistance de contact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22421" y="254001"/>
            <a:ext cx="301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Dilatation différentielle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9802" y="2905579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isolation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291384" y="4458810"/>
            <a:ext cx="108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MW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062415" y="5766755"/>
            <a:ext cx="136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</a:rPr>
              <a:t>mK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09600" y="5436973"/>
            <a:ext cx="260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dimensionnement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550876" y="5526218"/>
            <a:ext cx="165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circuiterie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272584" y="2133600"/>
            <a:ext cx="164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métrologie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291914" y="5955957"/>
            <a:ext cx="204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spatial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870357" y="5895550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UHV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02507" y="4868562"/>
            <a:ext cx="179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cryogénie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880389" y="518984"/>
            <a:ext cx="122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spatial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918357" y="4868562"/>
            <a:ext cx="156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radiation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173362" y="4572000"/>
            <a:ext cx="158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composites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934464" y="172995"/>
            <a:ext cx="160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tx1">
                    <a:lumMod val="95000"/>
                  </a:schemeClr>
                </a:solidFill>
              </a:rPr>
              <a:t>calcul</a:t>
            </a:r>
            <a:endParaRPr lang="fr-FR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766855" y="2561968"/>
            <a:ext cx="115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fatigue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20130" y="342694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vibration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295503" y="2133600"/>
            <a:ext cx="124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spatial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0569146" y="58955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CTE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572000" y="1379575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</a:rPr>
              <a:t>cooling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0692712" y="549741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chauffage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26490" y="1742302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Convection forcée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0478530" y="552621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Four HT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937685" y="2318266"/>
            <a:ext cx="181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échangeur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870357" y="2133600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détecteurs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557850" y="1837044"/>
            <a:ext cx="224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évaporateur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364627" y="4868562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simulation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545492" y="5049795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</a:rPr>
              <a:t>Beam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 dump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881816" y="6264882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cryostat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820562" y="606304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test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8295503" y="254001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essais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0569146" y="3163330"/>
            <a:ext cx="162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technologie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243914" y="888316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capteur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16761" y="438034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</a:rPr>
              <a:t>instrumentatation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540843" y="3975101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matériaux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9022492" y="4019797"/>
            <a:ext cx="140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</a:rPr>
              <a:t>Tracker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 Si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580237" y="4008779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conduction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9281160" y="1603256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Transfert thermique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5881816" y="3431822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Machines frigorifiques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734961" y="4439532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thermodynamique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655805" y="4019797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laminaire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0692712" y="37858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Fourier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167415" y="3442092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Coefficient de  convection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8353168" y="6432381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Corps noir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10869435" y="4437895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</a:rPr>
              <a:t>emissivité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167415" y="2561968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</a:schemeClr>
                </a:solidFill>
              </a:rPr>
              <a:t>ISO 817:2014</a:t>
            </a: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9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fr-FR" dirty="0" smtClean="0"/>
              <a:t>Présentation de l’Ecole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Ecoles Mécaniques IN2P3</a:t>
            </a:r>
          </a:p>
          <a:p>
            <a:r>
              <a:rPr lang="fr-FR" dirty="0" smtClean="0"/>
              <a:t>Ecole 2020</a:t>
            </a:r>
          </a:p>
          <a:p>
            <a:r>
              <a:rPr lang="fr-FR" dirty="0" smtClean="0"/>
              <a:t>Planning</a:t>
            </a:r>
          </a:p>
          <a:p>
            <a:r>
              <a:rPr lang="fr-FR" dirty="0" err="1" smtClean="0"/>
              <a:t>CoPil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4373"/>
            <a:ext cx="11506201" cy="1293028"/>
          </a:xfrm>
        </p:spPr>
        <p:txBody>
          <a:bodyPr>
            <a:normAutofit/>
          </a:bodyPr>
          <a:lstStyle/>
          <a:p>
            <a:r>
              <a:rPr lang="fr-FR" dirty="0" smtClean="0"/>
              <a:t>Ecoles Mécaniques IN2P3</a:t>
            </a:r>
            <a:br>
              <a:rPr lang="fr-FR" dirty="0" smtClean="0"/>
            </a:br>
            <a:endParaRPr lang="fr-FR" sz="3100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Tous les ans</a:t>
            </a:r>
          </a:p>
          <a:p>
            <a:r>
              <a:rPr lang="fr-FR" dirty="0" smtClean="0"/>
              <a:t>Alternance Ecole de calcul / Ecole technologique</a:t>
            </a:r>
          </a:p>
          <a:p>
            <a:r>
              <a:rPr lang="fr-FR" dirty="0" smtClean="0"/>
              <a:t>Public visé</a:t>
            </a:r>
          </a:p>
          <a:p>
            <a:pPr lvl="1"/>
            <a:r>
              <a:rPr lang="fr-FR" dirty="0" smtClean="0"/>
              <a:t>CNRS + personnels UMR</a:t>
            </a:r>
          </a:p>
          <a:p>
            <a:pPr lvl="1"/>
            <a:r>
              <a:rPr lang="fr-FR" dirty="0" smtClean="0"/>
              <a:t>Techniciens </a:t>
            </a:r>
            <a:r>
              <a:rPr lang="fr-FR" dirty="0" smtClean="0">
                <a:sym typeface="Wingdings" panose="05000000000000000000" pitchFamily="2" charset="2"/>
              </a:rPr>
              <a:t> Ingénieurs</a:t>
            </a:r>
            <a:endParaRPr lang="fr-FR" dirty="0" smtClean="0"/>
          </a:p>
          <a:p>
            <a:r>
              <a:rPr lang="fr-FR" dirty="0" smtClean="0"/>
              <a:t>Organisation</a:t>
            </a:r>
          </a:p>
          <a:p>
            <a:pPr lvl="1"/>
            <a:r>
              <a:rPr lang="fr-FR" dirty="0" smtClean="0"/>
              <a:t>Une semaine</a:t>
            </a:r>
          </a:p>
          <a:p>
            <a:pPr lvl="1"/>
            <a:r>
              <a:rPr lang="fr-FR" dirty="0" smtClean="0"/>
              <a:t>résidentiel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4373"/>
            <a:ext cx="11506201" cy="1293028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Ecoles Mécaniques IN2P3</a:t>
            </a:r>
            <a:br>
              <a:rPr lang="fr-FR" sz="4400" dirty="0" smtClean="0"/>
            </a:br>
            <a:r>
              <a:rPr lang="fr-FR" sz="3600" i="1" dirty="0" smtClean="0"/>
              <a:t>Historique</a:t>
            </a:r>
            <a:br>
              <a:rPr lang="fr-FR" sz="3600" i="1" dirty="0" smtClean="0"/>
            </a:br>
            <a:endParaRPr lang="fr-FR" sz="3100" i="1" cap="none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926429"/>
              </p:ext>
            </p:extLst>
          </p:nvPr>
        </p:nvGraphicFramePr>
        <p:xfrm>
          <a:off x="384312" y="1826177"/>
          <a:ext cx="11121888" cy="44500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70526">
                  <a:extLst>
                    <a:ext uri="{9D8B030D-6E8A-4147-A177-3AD203B41FA5}">
                      <a16:colId xmlns:a16="http://schemas.microsoft.com/office/drawing/2014/main" val="1266741395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248566352"/>
                    </a:ext>
                  </a:extLst>
                </a:gridCol>
                <a:gridCol w="1277008">
                  <a:extLst>
                    <a:ext uri="{9D8B030D-6E8A-4147-A177-3AD203B41FA5}">
                      <a16:colId xmlns:a16="http://schemas.microsoft.com/office/drawing/2014/main" val="3305271506"/>
                    </a:ext>
                  </a:extLst>
                </a:gridCol>
                <a:gridCol w="7811883">
                  <a:extLst>
                    <a:ext uri="{9D8B030D-6E8A-4147-A177-3AD203B41FA5}">
                      <a16:colId xmlns:a16="http://schemas.microsoft.com/office/drawing/2014/main" val="1922004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Année</a:t>
                      </a:r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Type</a:t>
                      </a:r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Lieu</a:t>
                      </a:r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Sujet</a:t>
                      </a:r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17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2009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Fréjus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Validité des calculs et du processus de calcul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5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2010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Techno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Oléron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Collages, Plastiques</a:t>
                      </a:r>
                      <a:r>
                        <a:rPr lang="fr-FR" baseline="0" dirty="0" smtClean="0"/>
                        <a:t> et composites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796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2011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Oléron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Calculs et mesures en thermique et thermomécanique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432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2012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Techno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Annecy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Mécatronique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65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2013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Cargèse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Calculs en mécanique des fluides pour les mécaniciens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03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2014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Techno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Aussois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Matériaux composites, de la conception</a:t>
                      </a:r>
                      <a:r>
                        <a:rPr lang="fr-FR" baseline="0" dirty="0" smtClean="0"/>
                        <a:t> à la mise en </a:t>
                      </a:r>
                      <a:r>
                        <a:rPr lang="fr-FR" baseline="0" dirty="0" err="1" smtClean="0"/>
                        <a:t>oeuvre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36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2015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Autrans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Base de calculs pour les concepteurs mécanique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6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2016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Techno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Aussois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Du plan à la mesure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97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Autrans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Principes d'utilisation des logiciels de calcul EF pour les concepteurs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02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Techno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Samatan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Impression 3D métal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50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Calcul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Fréjus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Dimensionnement des liaisons mécaniques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162541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96348" y="764373"/>
            <a:ext cx="12102548" cy="1293028"/>
          </a:xfrm>
        </p:spPr>
        <p:txBody>
          <a:bodyPr>
            <a:normAutofit fontScale="90000"/>
          </a:bodyPr>
          <a:lstStyle/>
          <a:p>
            <a:r>
              <a:rPr lang="fr-FR" sz="4400" dirty="0" err="1" smtClean="0"/>
              <a:t>EcoLe</a:t>
            </a:r>
            <a:r>
              <a:rPr lang="fr-FR" sz="4400" dirty="0" smtClean="0"/>
              <a:t> 2020</a:t>
            </a:r>
            <a:br>
              <a:rPr lang="fr-FR" sz="4400" dirty="0" smtClean="0"/>
            </a:br>
            <a:r>
              <a:rPr lang="fr-FR" sz="3100" i="1" cap="none" dirty="0"/>
              <a:t>Refroidissement des expériences : conception &amp; instrumentation</a:t>
            </a:r>
            <a:endParaRPr lang="fr-FR" sz="31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Objectif</a:t>
            </a:r>
          </a:p>
          <a:p>
            <a:pPr lvl="1"/>
            <a:r>
              <a:rPr lang="fr-FR" dirty="0" smtClean="0"/>
              <a:t>Rappels des concepts théoriques en thermique</a:t>
            </a:r>
          </a:p>
          <a:p>
            <a:pPr lvl="1"/>
            <a:r>
              <a:rPr lang="fr-FR" dirty="0" smtClean="0"/>
              <a:t>Panorama des technologies de refroidissement</a:t>
            </a:r>
          </a:p>
          <a:p>
            <a:pPr lvl="1"/>
            <a:r>
              <a:rPr lang="fr-FR" dirty="0" smtClean="0"/>
              <a:t>Dimensionnement de systèmes</a:t>
            </a:r>
          </a:p>
          <a:p>
            <a:pPr lvl="1"/>
            <a:r>
              <a:rPr lang="fr-FR" dirty="0" smtClean="0"/>
              <a:t>Retours d’expériences et échanges</a:t>
            </a:r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Public</a:t>
            </a:r>
          </a:p>
          <a:p>
            <a:pPr lvl="1"/>
            <a:r>
              <a:rPr lang="fr-FR" dirty="0" smtClean="0"/>
              <a:t>Principalement ingénieurs en BE (conception / calculs)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96348" y="764373"/>
            <a:ext cx="12102548" cy="1293028"/>
          </a:xfrm>
        </p:spPr>
        <p:txBody>
          <a:bodyPr>
            <a:normAutofit/>
          </a:bodyPr>
          <a:lstStyle/>
          <a:p>
            <a:r>
              <a:rPr lang="fr-FR" sz="4400" dirty="0" err="1" smtClean="0"/>
              <a:t>EcoLe</a:t>
            </a:r>
            <a:r>
              <a:rPr lang="fr-FR" sz="4400" dirty="0" smtClean="0"/>
              <a:t> 2020</a:t>
            </a:r>
            <a:br>
              <a:rPr lang="fr-FR" sz="4400" dirty="0" smtClean="0"/>
            </a:br>
            <a:r>
              <a:rPr lang="fr-FR" sz="3100" i="1" cap="none" dirty="0" smtClean="0"/>
              <a:t>Programme</a:t>
            </a:r>
            <a:endParaRPr lang="fr-FR" sz="31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Modalités pédagogiques</a:t>
            </a:r>
          </a:p>
          <a:p>
            <a:pPr lvl="1"/>
            <a:r>
              <a:rPr lang="fr-FR" dirty="0" smtClean="0"/>
              <a:t>Cours académiques		8h</a:t>
            </a:r>
          </a:p>
          <a:p>
            <a:pPr lvl="1"/>
            <a:r>
              <a:rPr lang="fr-FR" dirty="0" smtClean="0"/>
              <a:t>Retours d’expériences		10h</a:t>
            </a:r>
          </a:p>
          <a:p>
            <a:pPr lvl="1"/>
            <a:r>
              <a:rPr lang="fr-FR" dirty="0" smtClean="0"/>
              <a:t>Sessions techniques &amp; TD	10h	</a:t>
            </a:r>
          </a:p>
          <a:p>
            <a:r>
              <a:rPr lang="fr-FR" dirty="0" smtClean="0"/>
              <a:t>Domaines </a:t>
            </a:r>
            <a:r>
              <a:rPr lang="fr-FR" dirty="0"/>
              <a:t>abordés</a:t>
            </a:r>
          </a:p>
          <a:p>
            <a:pPr lvl="1"/>
            <a:r>
              <a:rPr lang="fr-FR" dirty="0"/>
              <a:t>Gamme de T 		Cryo </a:t>
            </a:r>
            <a:r>
              <a:rPr lang="fr-FR" dirty="0">
                <a:sym typeface="Wingdings" panose="05000000000000000000" pitchFamily="2" charset="2"/>
              </a:rPr>
              <a:t> HT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Type de transferts 	</a:t>
            </a:r>
            <a:r>
              <a:rPr lang="fr-FR" dirty="0" smtClean="0">
                <a:sym typeface="Wingdings" panose="05000000000000000000" pitchFamily="2" charset="2"/>
              </a:rPr>
              <a:t>conduction </a:t>
            </a:r>
            <a:r>
              <a:rPr lang="fr-FR" dirty="0">
                <a:sym typeface="Wingdings" panose="05000000000000000000" pitchFamily="2" charset="2"/>
              </a:rPr>
              <a:t>/ convection / rayonnement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Environnement		radiation / vide / spatial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Fluide			gaz / liquide / </a:t>
            </a:r>
            <a:r>
              <a:rPr lang="fr-FR" dirty="0" err="1">
                <a:sym typeface="Wingdings" panose="05000000000000000000" pitchFamily="2" charset="2"/>
              </a:rPr>
              <a:t>biphasique</a:t>
            </a:r>
            <a:endParaRPr lang="fr-FR" dirty="0">
              <a:sym typeface="Wingdings" panose="05000000000000000000" pitchFamily="2" charset="2"/>
            </a:endParaRP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Nouvelles technologies	matériaux / fabrication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Metrologgie</a:t>
            </a:r>
            <a:r>
              <a:rPr lang="fr-FR" dirty="0" smtClean="0">
                <a:sym typeface="Wingdings" panose="05000000000000000000" pitchFamily="2" charset="2"/>
              </a:rPr>
              <a:t>		capteurs / instrumentation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</a:t>
            </a:r>
            <a:br>
              <a:rPr lang="fr-FR" dirty="0" smtClean="0"/>
            </a:br>
            <a:r>
              <a:rPr lang="fr-FR" sz="3200" i="1" dirty="0" smtClean="0"/>
              <a:t>Aussois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Texte 1</a:t>
            </a:r>
          </a:p>
          <a:p>
            <a:r>
              <a:rPr lang="fr-FR" dirty="0" smtClean="0"/>
              <a:t>Texte 2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b="74107"/>
          <a:stretch/>
        </p:blipFill>
        <p:spPr>
          <a:xfrm>
            <a:off x="112643" y="202239"/>
            <a:ext cx="6991167" cy="16745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t="27071" b="37121"/>
          <a:stretch/>
        </p:blipFill>
        <p:spPr>
          <a:xfrm>
            <a:off x="450252" y="1940498"/>
            <a:ext cx="6991167" cy="23158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t="63750"/>
          <a:stretch/>
        </p:blipFill>
        <p:spPr>
          <a:xfrm>
            <a:off x="763012" y="4330685"/>
            <a:ext cx="6991167" cy="23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</a:t>
            </a:r>
            <a:br>
              <a:rPr lang="fr-FR" dirty="0" smtClean="0"/>
            </a:br>
            <a:r>
              <a:rPr lang="fr-FR" sz="3200" i="1" dirty="0" smtClean="0"/>
              <a:t>suite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+ </a:t>
            </a:r>
            <a:r>
              <a:rPr lang="fr-FR" dirty="0" err="1" smtClean="0"/>
              <a:t>Webinar</a:t>
            </a:r>
            <a:r>
              <a:rPr lang="fr-FR" dirty="0" smtClean="0"/>
              <a:t> COMSOL « Refroidir un dispositif »</a:t>
            </a:r>
          </a:p>
          <a:p>
            <a:pPr lvl="1"/>
            <a:r>
              <a:rPr lang="fr-FR" dirty="0" smtClean="0"/>
              <a:t>Jeudi 1</a:t>
            </a:r>
            <a:r>
              <a:rPr lang="fr-FR" baseline="30000" dirty="0" smtClean="0"/>
              <a:t>er</a:t>
            </a:r>
            <a:r>
              <a:rPr lang="fr-FR" dirty="0" smtClean="0"/>
              <a:t> octobre / 14h</a:t>
            </a:r>
          </a:p>
          <a:p>
            <a:pPr lvl="1"/>
            <a:r>
              <a:rPr lang="fr-FR" dirty="0" smtClean="0"/>
              <a:t>Inscriptions </a:t>
            </a:r>
            <a:r>
              <a:rPr lang="fr-FR" dirty="0"/>
              <a:t>: http://comsol.fr/c/b235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b="39272"/>
          <a:stretch/>
        </p:blipFill>
        <p:spPr>
          <a:xfrm>
            <a:off x="209733" y="545930"/>
            <a:ext cx="6991167" cy="24130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t="62111"/>
          <a:stretch/>
        </p:blipFill>
        <p:spPr>
          <a:xfrm>
            <a:off x="567542" y="3083319"/>
            <a:ext cx="6991167" cy="150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799" y="2194560"/>
            <a:ext cx="11349682" cy="4024125"/>
          </a:xfrm>
        </p:spPr>
        <p:txBody>
          <a:bodyPr>
            <a:normAutofit/>
          </a:bodyPr>
          <a:lstStyle/>
          <a:p>
            <a:r>
              <a:rPr lang="fr-FR" dirty="0" smtClean="0"/>
              <a:t>Formation IN2P3</a:t>
            </a:r>
          </a:p>
          <a:p>
            <a:pPr lvl="1"/>
            <a:r>
              <a:rPr lang="fr-FR" dirty="0" smtClean="0"/>
              <a:t>Thierry Ollivier, Hélène Marie-Catherine</a:t>
            </a:r>
          </a:p>
          <a:p>
            <a:r>
              <a:rPr lang="fr-FR" dirty="0" smtClean="0"/>
              <a:t>Comité de pilotage</a:t>
            </a:r>
          </a:p>
          <a:p>
            <a:pPr lvl="1"/>
            <a:r>
              <a:rPr lang="fr-FR" dirty="0"/>
              <a:t>Emilie Schibler</a:t>
            </a:r>
          </a:p>
          <a:p>
            <a:pPr lvl="1"/>
            <a:r>
              <a:rPr lang="fr-FR" dirty="0" smtClean="0"/>
              <a:t>Christine </a:t>
            </a:r>
            <a:r>
              <a:rPr lang="fr-FR" dirty="0" err="1" smtClean="0"/>
              <a:t>Gascq</a:t>
            </a:r>
            <a:r>
              <a:rPr lang="fr-FR" dirty="0" smtClean="0"/>
              <a:t>, Patricia </a:t>
            </a:r>
            <a:r>
              <a:rPr lang="fr-FR" dirty="0" smtClean="0"/>
              <a:t>Duchesne, Marc </a:t>
            </a:r>
            <a:r>
              <a:rPr lang="fr-FR" dirty="0" err="1" smtClean="0"/>
              <a:t>Krauth</a:t>
            </a:r>
            <a:r>
              <a:rPr lang="fr-FR" dirty="0" smtClean="0"/>
              <a:t>, Amélie Fournier, Didier Laporte </a:t>
            </a:r>
            <a:r>
              <a:rPr lang="fr-FR" sz="1600" dirty="0" smtClean="0"/>
              <a:t>[…]</a:t>
            </a:r>
            <a:endParaRPr lang="fr-FR" sz="1600" dirty="0" smtClean="0"/>
          </a:p>
          <a:p>
            <a:r>
              <a:rPr lang="fr-FR" dirty="0" smtClean="0"/>
              <a:t>Intervenants</a:t>
            </a:r>
          </a:p>
          <a:p>
            <a:pPr lvl="1"/>
            <a:r>
              <a:rPr lang="fr-FR" dirty="0" err="1" smtClean="0"/>
              <a:t>Eric</a:t>
            </a:r>
            <a:r>
              <a:rPr lang="fr-FR" dirty="0" smtClean="0"/>
              <a:t> Conte</a:t>
            </a:r>
          </a:p>
          <a:p>
            <a:pPr lvl="1"/>
            <a:r>
              <a:rPr lang="fr-FR" dirty="0" smtClean="0"/>
              <a:t>Arnaud </a:t>
            </a:r>
            <a:r>
              <a:rPr lang="fr-FR" dirty="0" err="1" smtClean="0"/>
              <a:t>Cadiou</a:t>
            </a:r>
            <a:r>
              <a:rPr lang="fr-FR" dirty="0" smtClean="0"/>
              <a:t>, Julien Giraud, Mathieu Michel, Thierry </a:t>
            </a:r>
            <a:r>
              <a:rPr lang="fr-FR" dirty="0" err="1" smtClean="0"/>
              <a:t>Maciaszek</a:t>
            </a:r>
            <a:r>
              <a:rPr lang="fr-FR" dirty="0" smtClean="0"/>
              <a:t>, Denis Grondin, Jérôme </a:t>
            </a:r>
            <a:r>
              <a:rPr lang="fr-FR" dirty="0" err="1" smtClean="0"/>
              <a:t>Lacipière</a:t>
            </a:r>
            <a:r>
              <a:rPr lang="fr-FR" dirty="0" smtClean="0"/>
              <a:t>, Mathilde </a:t>
            </a:r>
            <a:r>
              <a:rPr lang="fr-FR" dirty="0" err="1" smtClean="0"/>
              <a:t>Heigeas</a:t>
            </a:r>
            <a:r>
              <a:rPr lang="fr-FR" dirty="0" smtClean="0"/>
              <a:t>, Philippe </a:t>
            </a:r>
            <a:r>
              <a:rPr lang="fr-FR" dirty="0" err="1" smtClean="0"/>
              <a:t>Jeantet</a:t>
            </a:r>
            <a:r>
              <a:rPr lang="fr-FR" dirty="0" smtClean="0"/>
              <a:t>, Greg </a:t>
            </a:r>
            <a:r>
              <a:rPr lang="fr-FR" dirty="0" err="1" smtClean="0"/>
              <a:t>Halewell</a:t>
            </a:r>
            <a:r>
              <a:rPr lang="fr-FR" dirty="0" smtClean="0"/>
              <a:t>, Pierre </a:t>
            </a:r>
            <a:r>
              <a:rPr lang="fr-FR" dirty="0" err="1" smtClean="0"/>
              <a:t>Delebecque</a:t>
            </a:r>
            <a:r>
              <a:rPr lang="fr-FR" dirty="0" smtClean="0"/>
              <a:t>, William </a:t>
            </a:r>
            <a:r>
              <a:rPr lang="fr-FR" dirty="0" err="1" smtClean="0"/>
              <a:t>Combaluzier</a:t>
            </a:r>
            <a:r>
              <a:rPr lang="fr-FR" dirty="0" smtClean="0"/>
              <a:t>, François-Xavier </a:t>
            </a:r>
            <a:r>
              <a:rPr lang="fr-FR" dirty="0" err="1" smtClean="0"/>
              <a:t>Nuiry</a:t>
            </a:r>
            <a:r>
              <a:rPr lang="fr-FR" dirty="0" smtClean="0"/>
              <a:t>, Philippe Camus, Matthieu </a:t>
            </a:r>
            <a:r>
              <a:rPr lang="fr-FR" dirty="0" err="1" smtClean="0"/>
              <a:t>Pierens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Aussois, 21-25 sept. 2020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ANF Mécanique IN2P3 / Cooling 2020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837</TotalTime>
  <Words>580</Words>
  <Application>Microsoft Office PowerPoint</Application>
  <PresentationFormat>Grand écran</PresentationFormat>
  <Paragraphs>193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Traînée de condensation</vt:lpstr>
      <vt:lpstr>ANF CNRS 2020 Ecole Mécanique IN2P3</vt:lpstr>
      <vt:lpstr>Présentation de l’Ecole</vt:lpstr>
      <vt:lpstr>Ecoles Mécaniques IN2P3 </vt:lpstr>
      <vt:lpstr>Ecoles Mécaniques IN2P3 Historique </vt:lpstr>
      <vt:lpstr>EcoLe 2020 Refroidissement des expériences : conception &amp; instrumentation</vt:lpstr>
      <vt:lpstr>EcoLe 2020 Programme</vt:lpstr>
      <vt:lpstr>Planning Aussois</vt:lpstr>
      <vt:lpstr>Planning suite</vt:lpstr>
      <vt:lpstr>Présentation PowerPoint</vt:lpstr>
      <vt:lpstr>Bonne semaine à tous</vt:lpstr>
    </vt:vector>
  </TitlesOfParts>
  <Company>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Schibler</dc:creator>
  <cp:lastModifiedBy>Emilie Schibler</cp:lastModifiedBy>
  <cp:revision>74</cp:revision>
  <dcterms:created xsi:type="dcterms:W3CDTF">2018-10-26T13:34:19Z</dcterms:created>
  <dcterms:modified xsi:type="dcterms:W3CDTF">2020-09-18T13:04:33Z</dcterms:modified>
</cp:coreProperties>
</file>