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5" r:id="rId3"/>
    <p:sldId id="256" r:id="rId4"/>
    <p:sldId id="259" r:id="rId5"/>
    <p:sldId id="258" r:id="rId6"/>
    <p:sldId id="269" r:id="rId7"/>
    <p:sldId id="267" r:id="rId8"/>
    <p:sldId id="266" r:id="rId9"/>
    <p:sldId id="270" r:id="rId10"/>
    <p:sldId id="268" r:id="rId11"/>
    <p:sldId id="271" r:id="rId12"/>
    <p:sldId id="262" r:id="rId13"/>
    <p:sldId id="261" r:id="rId14"/>
    <p:sldId id="263" r:id="rId15"/>
    <p:sldId id="274" r:id="rId16"/>
    <p:sldId id="272" r:id="rId17"/>
    <p:sldId id="264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19" autoAdjust="0"/>
  </p:normalViewPr>
  <p:slideViewPr>
    <p:cSldViewPr>
      <p:cViewPr varScale="1">
        <p:scale>
          <a:sx n="96" d="100"/>
          <a:sy n="96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3AAE-05B1-43C1-A338-F4944480B2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80843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94D34-8283-42C6-830C-E6BA5613C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6014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94D34-8283-42C6-830C-E6BA5613C927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20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5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0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1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9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0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50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0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0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83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3AE0-2E26-44EC-B5B4-72563EFA5D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2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7704137" cy="2873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6000" i="0" u="none" dirty="0">
                <a:latin typeface="Forte" pitchFamily="66" charset="0"/>
              </a:rPr>
              <a:t>Base de </a:t>
            </a:r>
            <a:r>
              <a:rPr lang="fr-FR" sz="6000" i="0" u="none" dirty="0" smtClean="0">
                <a:latin typeface="Forte" pitchFamily="66" charset="0"/>
              </a:rPr>
              <a:t>Données</a:t>
            </a:r>
            <a:endParaRPr lang="fr-FR" sz="6000" i="0" u="none" dirty="0">
              <a:latin typeface="Forte" pitchFamily="66" charset="0"/>
            </a:endParaRPr>
          </a:p>
          <a:p>
            <a:pPr algn="ctr"/>
            <a:r>
              <a:rPr lang="fr-FR" sz="6000" i="0" u="none" dirty="0">
                <a:latin typeface="Forte" pitchFamily="66" charset="0"/>
              </a:rPr>
              <a:t> de construction</a:t>
            </a:r>
          </a:p>
          <a:p>
            <a:pPr algn="ctr"/>
            <a:r>
              <a:rPr lang="fr-FR" sz="6000" i="0" u="none" dirty="0">
                <a:latin typeface="Forte" pitchFamily="66" charset="0"/>
              </a:rPr>
              <a:t> </a:t>
            </a:r>
            <a:r>
              <a:rPr lang="fr-FR" sz="6000" i="0" u="none" dirty="0" smtClean="0">
                <a:latin typeface="Forte" pitchFamily="66" charset="0"/>
              </a:rPr>
              <a:t>d’AGATA</a:t>
            </a:r>
            <a:endParaRPr lang="fr-FR" sz="6000" i="0" u="none" dirty="0">
              <a:latin typeface="Forte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24075" y="5084763"/>
            <a:ext cx="4679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200" i="0" dirty="0" smtClean="0"/>
              <a:t>AGATA </a:t>
            </a:r>
            <a:r>
              <a:rPr lang="fr-FR" sz="3200" i="0" dirty="0"/>
              <a:t>France</a:t>
            </a:r>
          </a:p>
          <a:p>
            <a:pPr algn="ctr"/>
            <a:r>
              <a:rPr lang="fr-FR" sz="2800" u="none" dirty="0" err="1" smtClean="0"/>
              <a:t>C.Aufranc</a:t>
            </a:r>
            <a:r>
              <a:rPr lang="fr-FR" sz="2800" u="none" dirty="0" smtClean="0"/>
              <a:t>, </a:t>
            </a:r>
            <a:r>
              <a:rPr lang="fr-FR" sz="2800" u="none" dirty="0" err="1" smtClean="0"/>
              <a:t>O.Stezowski</a:t>
            </a:r>
            <a:r>
              <a:rPr lang="fr-FR" sz="2800" i="0" u="none" dirty="0" smtClean="0"/>
              <a:t> </a:t>
            </a:r>
            <a:endParaRPr lang="fr-FR" sz="2800" i="0" u="none" dirty="0"/>
          </a:p>
          <a:p>
            <a:pPr algn="ctr"/>
            <a:r>
              <a:rPr lang="fr-FR" sz="2800" dirty="0" smtClean="0"/>
              <a:t>29 septembre 2014</a:t>
            </a:r>
            <a:endParaRPr lang="fr-FR" sz="2800" i="0" u="none" dirty="0"/>
          </a:p>
        </p:txBody>
      </p:sp>
      <p:pic>
        <p:nvPicPr>
          <p:cNvPr id="2058" name="Picture 10" descr="band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38"/>
          <a:stretch>
            <a:fillRect/>
          </a:stretch>
        </p:blipFill>
        <p:spPr bwMode="auto">
          <a:xfrm>
            <a:off x="7812088" y="333375"/>
            <a:ext cx="1100137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7" y="767805"/>
            <a:ext cx="3422140" cy="6408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1" t="43276" r="7450" b="21111"/>
          <a:stretch/>
        </p:blipFill>
        <p:spPr bwMode="auto">
          <a:xfrm>
            <a:off x="6228184" y="457561"/>
            <a:ext cx="1321948" cy="12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904656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157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8104" y="4365104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FF0000"/>
                </a:solidFill>
              </a:rPr>
              <a:t>2-GANIL : objets spécifiques </a:t>
            </a:r>
            <a:r>
              <a:rPr lang="fr-FR" sz="3200" dirty="0" smtClean="0">
                <a:solidFill>
                  <a:srgbClr val="FF0000"/>
                </a:solidFill>
              </a:rPr>
              <a:t>=&gt;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Définition et stockage en BD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9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904656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1" y="1007097"/>
            <a:ext cx="9144000" cy="35300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32040" y="155679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FF0000"/>
                </a:solidFill>
              </a:rPr>
              <a:t>4-Owner des LVPS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1"/>
          <a:stretch/>
        </p:blipFill>
        <p:spPr>
          <a:xfrm>
            <a:off x="-52740" y="4293096"/>
            <a:ext cx="9144000" cy="23264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56176" y="552830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FF0000"/>
                </a:solidFill>
              </a:rPr>
              <a:t>…des </a:t>
            </a:r>
            <a:r>
              <a:rPr lang="fr-FR" sz="3200" u="sng" dirty="0" err="1" smtClean="0">
                <a:solidFill>
                  <a:srgbClr val="FF0000"/>
                </a:solidFill>
              </a:rPr>
              <a:t>cables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1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47664" y="144016"/>
            <a:ext cx="597666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Retour d’expériences: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496" y="1556792"/>
            <a:ext cx="9217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u="sng" dirty="0" smtClean="0"/>
              <a:t>GSI:</a:t>
            </a:r>
            <a:r>
              <a:rPr lang="fr-FR" sz="3600" dirty="0" smtClean="0"/>
              <a:t> </a:t>
            </a:r>
            <a:r>
              <a:rPr lang="fr-FR" sz="3600" u="sng" dirty="0" smtClean="0"/>
              <a:t>difficile de faire au fur et à mesure lors des campagnes et </a:t>
            </a:r>
            <a:r>
              <a:rPr lang="fr-FR" sz="3600" u="sng" dirty="0" smtClean="0"/>
              <a:t>d’avoir </a:t>
            </a:r>
            <a:r>
              <a:rPr lang="fr-FR" sz="3600" u="sng" dirty="0" smtClean="0"/>
              <a:t>l’info en temps réel </a:t>
            </a:r>
            <a:r>
              <a:rPr lang="fr-FR" sz="3600" dirty="0" smtClean="0"/>
              <a:t>; serait souhaitable d’étendre l’outil à la gestion dynamique du setup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b="1" u="sng" dirty="0" smtClean="0"/>
              <a:t>GANIL</a:t>
            </a:r>
            <a:r>
              <a:rPr lang="fr-FR" sz="3600" dirty="0" smtClean="0"/>
              <a:t>: a </a:t>
            </a:r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grandement facilité </a:t>
            </a:r>
            <a:r>
              <a:rPr lang="fr-FR" sz="3600" dirty="0" smtClean="0"/>
              <a:t>le déménagement (reconnaissance des objets, inventaire…); </a:t>
            </a:r>
            <a:r>
              <a:rPr lang="fr-FR" sz="3600" u="sng" dirty="0" smtClean="0"/>
              <a:t>seul problème </a:t>
            </a:r>
            <a:r>
              <a:rPr lang="fr-FR" sz="3600" dirty="0" smtClean="0"/>
              <a:t>: pour une caisse car non enregistrée en BD </a:t>
            </a:r>
            <a:r>
              <a:rPr lang="fr-FR" sz="3600" dirty="0"/>
              <a:t>!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7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868652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BILAN de la production</a:t>
            </a:r>
          </a:p>
          <a:p>
            <a:r>
              <a:rPr lang="fr-FR" dirty="0" smtClean="0"/>
              <a:t>Historique complet des incréments en BD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0"/>
          <a:stretch/>
        </p:blipFill>
        <p:spPr bwMode="auto">
          <a:xfrm>
            <a:off x="-40085" y="1628800"/>
            <a:ext cx="911451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1619672" y="3846196"/>
            <a:ext cx="242316" cy="4892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83568" y="3885142"/>
            <a:ext cx="242316" cy="4892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30596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Campagne GSI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1115616" y="4129744"/>
            <a:ext cx="242316" cy="4892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95536" y="291565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2 Campagnes LNL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584" y="27809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Déménagement vers GSI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7181250" y="4618948"/>
            <a:ext cx="242316" cy="4892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99992" y="3707740"/>
            <a:ext cx="4680520" cy="369332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Dernière campagne AGATA@GSI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84268" y="1412776"/>
            <a:ext cx="2340260" cy="646331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Cables&amp;nouveau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matériel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8676456" y="1814505"/>
            <a:ext cx="242316" cy="4892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7912082" y="3820820"/>
            <a:ext cx="242316" cy="48920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508104" y="3284984"/>
            <a:ext cx="4680520" cy="369332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Déménagement vers GANIL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90236" y="1689775"/>
            <a:ext cx="1771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   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1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35696" y="-8317"/>
            <a:ext cx="5184576" cy="112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BILAN de la production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056" y="908720"/>
            <a:ext cx="8676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 smtClean="0"/>
              <a:t>L’utilisation de la BD rentre dans les mœurs: </a:t>
            </a:r>
            <a:r>
              <a:rPr lang="fr-FR" sz="3200" b="1" dirty="0" smtClean="0"/>
              <a:t>utilisation croissante de l’outil </a:t>
            </a:r>
            <a:r>
              <a:rPr lang="fr-FR" sz="3200" dirty="0" smtClean="0">
                <a:sym typeface="Wingdings" panose="05000000000000000000" pitchFamily="2" charset="2"/>
              </a:rPr>
              <a:t></a:t>
            </a:r>
            <a:endParaRPr lang="fr-FR" sz="3200" dirty="0" smtClean="0"/>
          </a:p>
          <a:p>
            <a:r>
              <a:rPr lang="fr-FR" sz="3200" dirty="0" smtClean="0"/>
              <a:t>	=&gt;600 objets fin 2013, 1200 objets 	aujourd’hui (même si 300 </a:t>
            </a:r>
            <a:r>
              <a:rPr lang="fr-FR" sz="3200" dirty="0" err="1" smtClean="0"/>
              <a:t>cables</a:t>
            </a:r>
            <a:r>
              <a:rPr lang="fr-FR" sz="3200" dirty="0" smtClean="0"/>
              <a:t> MDR)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/>
              <a:t>Prochaines étapes</a:t>
            </a:r>
            <a:r>
              <a:rPr lang="fr-FR" sz="3200" dirty="0" smtClean="0"/>
              <a:t>: </a:t>
            </a:r>
            <a:endParaRPr lang="fr-FR" sz="3200" dirty="0"/>
          </a:p>
          <a:p>
            <a:pPr marL="742950" indent="-742950">
              <a:buFont typeface="+mj-lt"/>
              <a:buAutoNum type="arabicPeriod"/>
            </a:pPr>
            <a:r>
              <a:rPr lang="fr-FR" sz="3200" b="1" dirty="0" smtClean="0"/>
              <a:t>Faire</a:t>
            </a:r>
            <a:r>
              <a:rPr lang="fr-FR" sz="3200" dirty="0" smtClean="0"/>
              <a:t> </a:t>
            </a:r>
            <a:r>
              <a:rPr lang="fr-FR" sz="3200" dirty="0"/>
              <a:t>plus encore </a:t>
            </a:r>
            <a:r>
              <a:rPr lang="fr-FR" sz="3200" b="1" dirty="0"/>
              <a:t>circuler l’information </a:t>
            </a:r>
            <a:r>
              <a:rPr lang="fr-FR" sz="3200" dirty="0"/>
              <a:t>pour faciliter le travail des </a:t>
            </a:r>
            <a:r>
              <a:rPr lang="fr-FR" sz="3200" dirty="0" smtClean="0"/>
              <a:t>DB contact-</a:t>
            </a:r>
            <a:r>
              <a:rPr lang="fr-FR" sz="3200" dirty="0" err="1" smtClean="0"/>
              <a:t>persons</a:t>
            </a:r>
            <a:endParaRPr lang="fr-FR" sz="3200" dirty="0"/>
          </a:p>
          <a:p>
            <a:pPr marL="742950" indent="-742950">
              <a:buFont typeface="+mj-lt"/>
              <a:buAutoNum type="arabicPeriod"/>
            </a:pPr>
            <a:r>
              <a:rPr lang="fr-FR" sz="3200" b="1" dirty="0"/>
              <a:t>Faire</a:t>
            </a:r>
            <a:r>
              <a:rPr lang="fr-FR" sz="3200" dirty="0"/>
              <a:t> le plus possible </a:t>
            </a:r>
            <a:r>
              <a:rPr lang="fr-FR" sz="3200" b="1" dirty="0"/>
              <a:t>en temps réel</a:t>
            </a:r>
            <a:r>
              <a:rPr lang="fr-FR" sz="3200" dirty="0"/>
              <a:t>: même si c’est difficile…ça vaut le coup</a:t>
            </a:r>
            <a:r>
              <a:rPr lang="fr-FR" sz="3200" dirty="0" smtClean="0"/>
              <a:t>!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200" dirty="0"/>
              <a:t>que </a:t>
            </a:r>
            <a:r>
              <a:rPr lang="fr-FR" sz="3200" b="1" dirty="0"/>
              <a:t>LYON soit </a:t>
            </a:r>
            <a:r>
              <a:rPr lang="fr-FR" sz="3200" b="1" dirty="0" smtClean="0"/>
              <a:t>de moins en souvent l’initiateur </a:t>
            </a:r>
            <a:r>
              <a:rPr lang="fr-FR" sz="3200" b="1" dirty="0"/>
              <a:t>et/ou l’acteur </a:t>
            </a:r>
            <a:r>
              <a:rPr lang="fr-FR" sz="3200" b="1" dirty="0" smtClean="0"/>
              <a:t>d’actions</a:t>
            </a:r>
            <a:r>
              <a:rPr lang="fr-FR" sz="3200" dirty="0" smtClean="0"/>
              <a:t>…c’est la tendance! ;-)</a:t>
            </a:r>
            <a:endParaRPr lang="fr-FR" sz="32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691680" y="188640"/>
            <a:ext cx="4752528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Autour de la BD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1225689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u="sng" dirty="0" smtClean="0"/>
              <a:t>Administration</a:t>
            </a:r>
            <a:r>
              <a:rPr lang="fr-FR" sz="3600" dirty="0" smtClean="0"/>
              <a:t>: doc Web et vidéo /</a:t>
            </a:r>
          </a:p>
          <a:p>
            <a:r>
              <a:rPr lang="fr-FR" sz="3600" dirty="0"/>
              <a:t> </a:t>
            </a:r>
            <a:r>
              <a:rPr lang="fr-FR" sz="3600" dirty="0" err="1" smtClean="0"/>
              <a:t>visio</a:t>
            </a:r>
            <a:r>
              <a:rPr lang="fr-FR" sz="3600" dirty="0" smtClean="0"/>
              <a:t> dédiées (tâches pour chaque centre)/</a:t>
            </a:r>
            <a:r>
              <a:rPr lang="fr-FR" sz="3600" dirty="0" err="1" smtClean="0"/>
              <a:t>CookBook</a:t>
            </a:r>
            <a:r>
              <a:rPr lang="fr-FR" sz="3600" dirty="0" smtClean="0"/>
              <a:t>/hotline sur l’outil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u="sng" dirty="0" smtClean="0"/>
              <a:t>Rappel</a:t>
            </a:r>
            <a:r>
              <a:rPr lang="fr-FR" sz="3600" dirty="0"/>
              <a:t>: BD =&gt;</a:t>
            </a:r>
            <a:r>
              <a:rPr lang="fr-FR" sz="3600" dirty="0" err="1"/>
              <a:t>GUI+scripts</a:t>
            </a:r>
            <a:r>
              <a:rPr lang="fr-FR" sz="3600" dirty="0"/>
              <a:t> automatisés possibles (ex: infos </a:t>
            </a:r>
            <a:r>
              <a:rPr lang="fr-FR" sz="3600" dirty="0" err="1"/>
              <a:t>cables</a:t>
            </a:r>
            <a:r>
              <a:rPr lang="fr-FR" sz="3600" dirty="0"/>
              <a:t> MDR</a:t>
            </a:r>
            <a:r>
              <a:rPr lang="fr-FR" sz="3600" dirty="0" smtClean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u="sng" dirty="0" smtClean="0"/>
              <a:t>Améliorations</a:t>
            </a:r>
            <a:r>
              <a:rPr lang="fr-FR" sz="3600" dirty="0" smtClean="0"/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Développements</a:t>
            </a:r>
            <a:r>
              <a:rPr lang="fr-FR" sz="3600" dirty="0" smtClean="0"/>
              <a:t> =&gt; pour plus de convivialité:</a:t>
            </a:r>
            <a:r>
              <a:rPr lang="fr-FR" sz="3600" dirty="0"/>
              <a:t> </a:t>
            </a:r>
            <a:r>
              <a:rPr lang="fr-FR" sz="3600" dirty="0" smtClean="0"/>
              <a:t>boutons open/</a:t>
            </a:r>
            <a:r>
              <a:rPr lang="fr-FR" sz="3600" dirty="0" err="1" smtClean="0"/>
              <a:t>save</a:t>
            </a:r>
            <a:r>
              <a:rPr lang="fr-FR" sz="3600" dirty="0" smtClean="0"/>
              <a:t> dans </a:t>
            </a:r>
            <a:r>
              <a:rPr lang="fr-FR" sz="3600" dirty="0" err="1" smtClean="0"/>
              <a:t>UpdateAction</a:t>
            </a:r>
            <a:r>
              <a:rPr lang="fr-FR" sz="3600" dirty="0" smtClean="0"/>
              <a:t>, formatage de texte dans </a:t>
            </a:r>
            <a:r>
              <a:rPr lang="fr-FR" sz="3600" dirty="0" err="1" smtClean="0"/>
              <a:t>Special</a:t>
            </a:r>
            <a:r>
              <a:rPr lang="fr-FR" sz="3600" dirty="0" smtClean="0"/>
              <a:t>, optimisation de l’envoi de mails…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6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35696" y="216025"/>
            <a:ext cx="4968552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Autour de la BD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923173" cy="399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5536" y="1052736"/>
            <a:ext cx="8151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2. </a:t>
            </a:r>
            <a:r>
              <a:rPr lang="fr-FR" sz="3600" b="1" dirty="0" smtClean="0"/>
              <a:t>imprimante </a:t>
            </a:r>
            <a:r>
              <a:rPr lang="fr-FR" sz="3600" b="1" dirty="0"/>
              <a:t>code barres</a:t>
            </a:r>
            <a:r>
              <a:rPr lang="fr-FR" sz="3600" dirty="0"/>
              <a:t>: +souple, +pratique, codes barres 1D+2D+logo</a:t>
            </a:r>
          </a:p>
          <a:p>
            <a:endParaRPr lang="fr-FR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2" t="15534" r="23544" b="11024"/>
          <a:stretch/>
        </p:blipFill>
        <p:spPr bwMode="auto">
          <a:xfrm>
            <a:off x="683568" y="2619645"/>
            <a:ext cx="3485951" cy="34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328592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Perspectives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1628800"/>
            <a:ext cx="8151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294885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/>
              <a:t>Atrium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 smtClean="0"/>
              <a:t>La plupart des données sont dans la base: </a:t>
            </a:r>
            <a:r>
              <a:rPr lang="fr-FR" sz="3600" b="1" dirty="0" smtClean="0"/>
              <a:t>plus grande exploitation des données souhaitable </a:t>
            </a:r>
            <a:r>
              <a:rPr lang="fr-FR" sz="3600" dirty="0" smtClean="0"/>
              <a:t>(par </a:t>
            </a:r>
            <a:r>
              <a:rPr lang="fr-FR" sz="3600" dirty="0"/>
              <a:t>l’AMB, pour </a:t>
            </a:r>
            <a:r>
              <a:rPr lang="fr-FR" sz="3600" dirty="0" smtClean="0"/>
              <a:t>les tests des capsules=</a:t>
            </a:r>
            <a:r>
              <a:rPr lang="fr-FR" sz="3600" dirty="0" err="1" smtClean="0"/>
              <a:t>CAT&amp;Crosstalk</a:t>
            </a:r>
            <a:r>
              <a:rPr lang="fr-FR" sz="3600" dirty="0" smtClean="0"/>
              <a:t>, etc…)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u="sng" dirty="0" smtClean="0"/>
              <a:t>Développements</a:t>
            </a:r>
            <a:r>
              <a:rPr lang="fr-FR" sz="3600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 reprendre d’ici la fin d’année (car temps partagé avec un autre projet)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i="1" dirty="0" smtClean="0"/>
              <a:t>Quelles sont vos demandes et les priorités pour la collaboration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71600" y="-72007"/>
            <a:ext cx="6984776" cy="134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Idées de développement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1628800"/>
            <a:ext cx="8151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294885" y="98072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u="sng" dirty="0" smtClean="0"/>
              <a:t>Rendre l’interface encore plus conviviale/intuitive</a:t>
            </a:r>
            <a:r>
              <a:rPr lang="fr-FR" sz="3600" dirty="0" smtClean="0"/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 smtClean="0"/>
              <a:t>pour « feuilleter » la base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/>
              <a:t>i</a:t>
            </a:r>
            <a:r>
              <a:rPr lang="fr-FR" sz="3600" dirty="0" smtClean="0"/>
              <a:t>nsérer des data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71600" y="314096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Ex: </a:t>
            </a:r>
            <a:r>
              <a:rPr lang="fr-FR" sz="3600" dirty="0" err="1" smtClean="0"/>
              <a:t>drag&amp;drop</a:t>
            </a:r>
            <a:r>
              <a:rPr lang="fr-FR" sz="3600" dirty="0" smtClean="0"/>
              <a:t> dans le panneau </a:t>
            </a:r>
            <a:r>
              <a:rPr lang="fr-FR" sz="3600" dirty="0" err="1" smtClean="0"/>
              <a:t>inventory</a:t>
            </a:r>
            <a:r>
              <a:rPr lang="fr-FR" sz="3600" dirty="0" smtClean="0"/>
              <a:t> ; </a:t>
            </a:r>
            <a:r>
              <a:rPr lang="fr-FR" sz="3600" dirty="0" err="1" smtClean="0"/>
              <a:t>UpdateAction</a:t>
            </a:r>
            <a:r>
              <a:rPr lang="fr-FR" sz="3600" dirty="0" smtClean="0"/>
              <a:t> pour plusieurs objets en même temps…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5085184"/>
            <a:ext cx="8893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 </a:t>
            </a:r>
            <a:r>
              <a:rPr lang="fr-FR" sz="3600" u="sng" dirty="0" smtClean="0"/>
              <a:t>Pour plus tard</a:t>
            </a:r>
            <a:r>
              <a:rPr lang="fr-FR" sz="3600" dirty="0"/>
              <a:t>?</a:t>
            </a:r>
            <a:r>
              <a:rPr lang="fr-FR" sz="3600" dirty="0" smtClean="0"/>
              <a:t> historique des connections; </a:t>
            </a:r>
          </a:p>
          <a:p>
            <a:r>
              <a:rPr lang="fr-FR" sz="3600" dirty="0" smtClean="0"/>
              <a:t>ajouter un </a:t>
            </a:r>
            <a:r>
              <a:rPr lang="fr-FR" sz="3600" smtClean="0"/>
              <a:t>statut pour les </a:t>
            </a:r>
            <a:r>
              <a:rPr lang="fr-FR" sz="3600" dirty="0" smtClean="0"/>
              <a:t>objets </a:t>
            </a:r>
            <a:r>
              <a:rPr lang="fr-FR" sz="3600" dirty="0" err="1" smtClean="0"/>
              <a:t>dead</a:t>
            </a:r>
            <a:r>
              <a:rPr lang="fr-FR" sz="3600" dirty="0" smtClean="0"/>
              <a:t>...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82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4726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PLAN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547664" y="2204864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La « production » en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Retour d’expériences et bilan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Autour de la Base de Données (BD)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smtClean="0"/>
              <a:t>Perspectives</a:t>
            </a:r>
          </a:p>
          <a:p>
            <a:endParaRPr lang="fr-FR" sz="36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29/09/2014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2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1" t="43276" r="7450" b="21111"/>
          <a:stretch/>
        </p:blipFill>
        <p:spPr bwMode="auto">
          <a:xfrm>
            <a:off x="6547048" y="670385"/>
            <a:ext cx="1080120" cy="10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992888" cy="3096344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AGATA: complexe/grossit/évolue (nouvelles technos)/bouge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/>
              <a:t>=&gt;</a:t>
            </a:r>
            <a:r>
              <a:rPr lang="fr-FR" i="1" dirty="0" smtClean="0"/>
              <a:t>BD adoptée en 2010 par la collaboration car </a:t>
            </a:r>
            <a:r>
              <a:rPr lang="fr-FR" b="1" i="1" u="sng" dirty="0" smtClean="0"/>
              <a:t>indispensable</a:t>
            </a:r>
            <a:r>
              <a:rPr lang="fr-FR" i="1" dirty="0" smtClean="0"/>
              <a:t> pour un tel projet!</a:t>
            </a:r>
            <a:br>
              <a:rPr lang="fr-FR" i="1" dirty="0" smtClean="0"/>
            </a:br>
            <a:r>
              <a:rPr lang="fr-FR" u="sng" dirty="0" smtClean="0"/>
              <a:t>Depuis:</a:t>
            </a:r>
            <a:r>
              <a:rPr lang="fr-FR" dirty="0" smtClean="0"/>
              <a:t> utilisé pour LNL, GSI puis GANIL, et 2 déménagements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4726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5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662473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INTRODUCTION</a:t>
            </a:r>
            <a:endParaRPr lang="fr-FR" dirty="0"/>
          </a:p>
          <a:p>
            <a:r>
              <a:rPr lang="fr-FR" dirty="0" smtClean="0"/>
              <a:t>Les différents incréments par centre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52736"/>
            <a:ext cx="84391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44008" y="1700808"/>
            <a:ext cx="223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</a:rPr>
              <a:t>Activité croissante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4</a:t>
            </a:fld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4586261" y="5301208"/>
            <a:ext cx="242316" cy="4892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422282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Activité de LYON</a:t>
            </a:r>
          </a:p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non représentative ;-)</a:t>
            </a:r>
          </a:p>
        </p:txBody>
      </p:sp>
    </p:spTree>
    <p:extLst>
      <p:ext uri="{BB962C8B-B14F-4D97-AF65-F5344CB8AC3E}">
        <p14:creationId xmlns:p14="http://schemas.microsoft.com/office/powerpoint/2010/main" val="33579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47260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 </a:t>
            </a:r>
            <a:r>
              <a:rPr lang="fr-FR" dirty="0" smtClean="0"/>
              <a:t>(depuis la dernière AGATA WEEK)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916832"/>
            <a:ext cx="8151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u="sng" dirty="0" smtClean="0"/>
              <a:t>Janvier à mai 2014</a:t>
            </a:r>
            <a:r>
              <a:rPr lang="fr-FR" sz="3600" dirty="0" smtClean="0"/>
              <a:t>: Mise à jour des données pour la fin de GSI:</a:t>
            </a:r>
          </a:p>
          <a:p>
            <a:r>
              <a:rPr lang="fr-FR" sz="3600" dirty="0" smtClean="0"/>
              <a:t>LVPS, électronique, </a:t>
            </a:r>
            <a:r>
              <a:rPr lang="fr-FR" sz="3600" dirty="0" err="1" smtClean="0"/>
              <a:t>digitiseurs</a:t>
            </a:r>
            <a:r>
              <a:rPr lang="fr-FR" sz="3600" dirty="0" smtClean="0"/>
              <a:t> (@MAC/IP, upgrade 2014), détecteurs..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u="sng" dirty="0"/>
              <a:t>Déménagement en Juin vers </a:t>
            </a:r>
            <a:r>
              <a:rPr lang="fr-FR" sz="3600" u="sng" dirty="0" smtClean="0"/>
              <a:t>GANIL</a:t>
            </a:r>
            <a:r>
              <a:rPr lang="fr-FR" sz="3600" dirty="0" smtClean="0"/>
              <a:t>:</a:t>
            </a:r>
          </a:p>
          <a:p>
            <a:r>
              <a:rPr lang="fr-FR" sz="3600" dirty="0" smtClean="0"/>
              <a:t>77% des objets actuellement au GANIL</a:t>
            </a:r>
            <a:endParaRPr lang="fr-FR" sz="3600" dirty="0"/>
          </a:p>
          <a:p>
            <a:endParaRPr lang="fr-FR" sz="3600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5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976664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/>
          <a:stretch/>
        </p:blipFill>
        <p:spPr>
          <a:xfrm>
            <a:off x="178904" y="920287"/>
            <a:ext cx="8749072" cy="54610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25607" y="920287"/>
            <a:ext cx="3090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</a:rPr>
              <a:t>DIGITISEURS</a:t>
            </a:r>
            <a:r>
              <a:rPr lang="fr-FR" sz="2800" u="sng" dirty="0" smtClean="0">
                <a:solidFill>
                  <a:srgbClr val="FF0000"/>
                </a:solidFill>
              </a:rPr>
              <a:t>: @IP et upgrade 2014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976664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93941"/>
            <a:ext cx="8912244" cy="55381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01062" y="1124744"/>
            <a:ext cx="3090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srgbClr val="FF0000"/>
                </a:solidFill>
              </a:rPr>
              <a:t>TRANSFERTS GSI vers GANIL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9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87624" y="144017"/>
            <a:ext cx="5472608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196752"/>
            <a:ext cx="81516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u="sng" dirty="0" smtClean="0"/>
              <a:t>Depuis Juin</a:t>
            </a:r>
            <a:r>
              <a:rPr lang="fr-FR" sz="3600" dirty="0" smtClean="0"/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 smtClean="0"/>
              <a:t>mise à jour et ajout d’objets pour la configuration GANIL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 smtClean="0"/>
              <a:t>ajout d’objets spécifiques GANIL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 smtClean="0"/>
              <a:t>insertion des </a:t>
            </a:r>
            <a:r>
              <a:rPr lang="fr-FR" sz="3600" dirty="0" err="1" smtClean="0"/>
              <a:t>cables</a:t>
            </a:r>
            <a:r>
              <a:rPr lang="fr-FR" sz="3600" dirty="0" smtClean="0"/>
              <a:t> MDR (335 à ce jour)</a:t>
            </a:r>
          </a:p>
          <a:p>
            <a:pPr marL="742950" indent="-742950">
              <a:buFont typeface="+mj-lt"/>
              <a:buAutoNum type="arabicPeriod"/>
            </a:pPr>
            <a:r>
              <a:rPr lang="fr-FR" sz="3600" dirty="0" smtClean="0"/>
              <a:t>ajout de l’information sur les propriétaires des objets: LVPS/</a:t>
            </a:r>
            <a:r>
              <a:rPr lang="fr-FR" sz="3600" dirty="0" err="1" smtClean="0"/>
              <a:t>cables</a:t>
            </a:r>
            <a:r>
              <a:rPr lang="fr-FR" sz="3600" dirty="0" smtClean="0"/>
              <a:t>/détecteurs…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6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5616" y="1"/>
            <a:ext cx="5904656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500" dirty="0" smtClean="0"/>
              <a:t>ACTIVITES de production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8691"/>
            <a:ext cx="8767866" cy="5439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3"/>
          <a:stretch/>
        </p:blipFill>
        <p:spPr>
          <a:xfrm>
            <a:off x="611560" y="3284984"/>
            <a:ext cx="8114997" cy="30626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76055" y="5373216"/>
            <a:ext cx="3650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FF0000"/>
                </a:solidFill>
              </a:rPr>
              <a:t>1</a:t>
            </a:r>
            <a:r>
              <a:rPr lang="fr-FR" sz="3200" u="sng" dirty="0" smtClean="0">
                <a:solidFill>
                  <a:srgbClr val="FF0000"/>
                </a:solidFill>
              </a:rPr>
              <a:t>-GANIL : nouveaux objets, ici AUTOFILL</a:t>
            </a:r>
            <a:endParaRPr lang="fr-FR" sz="3200" u="sng" dirty="0">
              <a:solidFill>
                <a:srgbClr val="FF0000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29/09/2014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3AE0-2E26-44EC-B5B4-72563EFA5D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509</Words>
  <Application>Microsoft Office PowerPoint</Application>
  <PresentationFormat>Affichage à l'écran (4:3)</PresentationFormat>
  <Paragraphs>120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AGATA: complexe/grossit/évolue (nouvelles technos)/bouge =&gt;BD adoptée en 2010 par la collaboration car indispensable pour un tel projet! Depuis: utilisé pour LNL, GSI puis GANIL, et 2 déménagements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AGATA: évolue (nvelles techno)/grossit/bouge BD adoptée en 2010 par collab car indispensable!</dc:title>
  <dc:creator>Cecile Aufranc</dc:creator>
  <cp:lastModifiedBy>Cecile Aufranc</cp:lastModifiedBy>
  <cp:revision>168</cp:revision>
  <dcterms:created xsi:type="dcterms:W3CDTF">2014-09-19T12:25:40Z</dcterms:created>
  <dcterms:modified xsi:type="dcterms:W3CDTF">2014-10-01T12:29:31Z</dcterms:modified>
</cp:coreProperties>
</file>